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18C1C6-2D81-4997-9CA2-705AFC787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6237C-BABF-4ADD-8B08-4FE2653C2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91D28-6AB8-41C8-86D1-6BD7E1FB7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976C8-80A6-4AD9-BA41-AD572F162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4C736A-E3B3-472D-B531-7B7991DF8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5DA716-52F3-4B1D-A1F0-6EB084638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775CB4-0A6D-462D-AFB0-5C19F86E4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F14CF6-059B-4FC8-9336-8244CE273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0D3AB8-5922-432B-9371-6C795FA1D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18772-04B3-48D2-B663-9C9988114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31345-F463-4930-8ABA-09C32C393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2321252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道路施工机械设备与技术\n## 1.道路施工机械设备的种类及用途\n### 1.1挖掘机械：用于土方挖掘与装载\n### 1.2压实机械：用于道路基层和面层压实\n### 1.3混凝土机械：用于混凝土搅拌、输送与浇筑\n## 2.道路施工机械设备的选购原则\n### 2.1根据工程需求选择合适的设备类型\n### 2.2考虑设备的性能与可靠性\n### 2.3关注设备的能耗与环保性能\n## 3.道路施工机械设备的使用与管理\n### 3.1设备的操作与维护保养\n### 3.2设备的安全管理与防护措施\n### 3.3设备的维修与更新策略\n## 4.道路施工机械设备的智能化与自动化\n### 4.1智能施工机械的研发与应用\n### 4.2无人机在道路施工中的应用\n### 4.3信息化技术在设备管理中的应用\n## 5.道路施工机械设备的发展趋势\n### 5.1绿色与环保型设备的发展\n### 5.2大型化与高效化设备的需求\n### 5.3智能化与自动化技术的创新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道路施工机械设备与技术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道路施工机械设备的种类及用途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79" name="组合 178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挖掘机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主要用于土方挖掘，也可以用于装载和卸载土壤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有履带式和轮胎式两种类型，可根据施工场地选择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按功率大小分为小型、中型和大型挖掘机，以满足不同工程需求</a:t>
                </a:r>
                <a:endParaRPr/>
              </a:p>
            </p:txBody>
          </p:sp>
          <p:sp>
            <p:nvSpPr>
              <p:cNvPr id="18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挖掘装载机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是一种集挖掘、装载、运输于一体的高效设备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适用于狭窄场地和隧道施工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可以快速更换不同类型的附件，实现多功能作业</a:t>
                </a:r>
                <a:endParaRPr/>
              </a:p>
            </p:txBody>
          </p:sp>
          <p:sp>
            <p:nvSpPr>
              <p:cNvPr id="18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铲运机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主要用于土方、砂石和矿石的运输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有自行式和拖式两种类型，可根据施工场地选择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具有运行速度快、效率高、操作简便等优点</a:t>
                </a:r>
                <a:endParaRPr/>
              </a:p>
            </p:txBody>
          </p:sp>
          <p:sp>
            <p:nvSpPr>
              <p:cNvPr id="19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挖掘机械：用于土方挖掘与装载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9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主要用于道路基层的压实，也可用于路堤、机场跑道等场地的压实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通过振动原理将土壤压实，提高土壤的密度和稳定性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有单轴和双轴两种类型，可根据施工需求选择</a:t>
                </a:r>
                <a:endParaRPr/>
              </a:p>
            </p:txBody>
          </p:sp>
          <p:sp>
            <p:nvSpPr>
              <p:cNvPr id="1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振动压实机</a:t>
                </a:r>
                <a:endParaRPr/>
              </a:p>
            </p:txBody>
          </p:sp>
        </p:grpSp>
        <p:grpSp>
          <p:nvGrpSpPr>
            <p:cNvPr id="19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主要用于道路面层的压实，也可用于基层的压实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采用轮胎与地面的摩擦力进行压实，压实效果好，效率高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有光轮和凸块两种类型，可根据施工需求选择</a:t>
                </a:r>
                <a:endParaRPr/>
              </a:p>
            </p:txBody>
          </p:sp>
          <p:sp>
            <p:nvSpPr>
              <p:cNvPr id="20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轮胎压实机</a:t>
                </a:r>
                <a:endParaRPr/>
              </a:p>
            </p:txBody>
          </p:sp>
        </p:grpSp>
        <p:grpSp>
          <p:nvGrpSpPr>
            <p:cNvPr id="20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主要用于道路基层和面层的压实，也可用于桥梁、隧道等场地的压实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通过重物静压力将土壤压实，提高土壤的密度和稳定性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有单缸和双缸两种类型，可根据施工需求选择</a:t>
                </a:r>
                <a:endParaRPr/>
              </a:p>
            </p:txBody>
          </p:sp>
          <p:sp>
            <p:nvSpPr>
              <p:cNvPr id="20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静压压实机</a:t>
                </a:r>
                <a:endParaRPr/>
              </a:p>
            </p:txBody>
          </p:sp>
        </p:grpSp>
      </p:grpSp>
      <p:pic>
        <p:nvPicPr>
          <p:cNvPr id="20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压实机械：用于道路基层和面层压实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1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1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1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混凝土搅拌站</a:t>
                </a:r>
                <a:endParaRPr/>
              </a:p>
            </p:txBody>
          </p:sp>
          <p:sp>
            <p:nvSpPr>
              <p:cNvPr id="21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用于混凝土的集中搅拌，可生产各种标号的混凝土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有固定式和移动式两种类型，可根据施工场地选择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具有搅拌均匀、生产效率高、自动化程度高等优点</a:t>
                </a:r>
                <a:endParaRPr/>
              </a:p>
            </p:txBody>
          </p:sp>
        </p:grpSp>
        <p:grpSp>
          <p:nvGrpSpPr>
            <p:cNvPr id="21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1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混凝土输送泵</a:t>
                </a:r>
                <a:endParaRPr/>
              </a:p>
            </p:txBody>
          </p:sp>
          <p:sp>
            <p:nvSpPr>
              <p:cNvPr id="22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用于混凝土的输送，可将混凝土输送到施工现场的任意位置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有车载式和固定式两种类型，可根据施工场地选择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具有输送效率高、安全可靠、操作简便等优点</a:t>
                </a:r>
                <a:endParaRPr/>
              </a:p>
            </p:txBody>
          </p:sp>
        </p:grpSp>
        <p:grpSp>
          <p:nvGrpSpPr>
            <p:cNvPr id="22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混凝土浇筑机</a:t>
                </a:r>
                <a:endParaRPr/>
              </a:p>
            </p:txBody>
          </p:sp>
          <p:sp>
            <p:nvSpPr>
              <p:cNvPr id="22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用于混凝土的浇筑，可实现高效、准确的浇筑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有臂架式和伸缩式两种类型，可根据施工需求选择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具有操作简便、浇筑效果好、安全可靠等优点</a:t>
                </a:r>
                <a:endParaRPr/>
              </a:p>
            </p:txBody>
          </p: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混凝土机械：用于混凝土搅拌、输送与浇筑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道路施工机械设备的选购原则</a:t>
            </a:r>
            <a:endParaRPr/>
          </a:p>
        </p:txBody>
      </p:sp>
      <p:sp>
        <p:nvSpPr>
          <p:cNvPr id="2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31" name="组合 230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分析工程特点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了解工程的规模、工期、施工难度等因素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根据工程需求选择合适的设备类型和规格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考虑设备的多功能性和适应性，以满足不同施工需求</a:t>
                </a:r>
                <a:endParaRPr/>
              </a:p>
            </p:txBody>
          </p:sp>
          <p:sp>
            <p:nvSpPr>
              <p:cNvPr id="23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考虑设备的性能与可靠性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选择性能稳定、可靠性高的设备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考虑设备的作业效率、使用寿命等因素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避免选择过于陈旧或性能较差的设备</a:t>
                </a:r>
                <a:endParaRPr/>
              </a:p>
            </p:txBody>
          </p:sp>
          <p:sp>
            <p:nvSpPr>
              <p:cNvPr id="23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评估设备的能耗与环保性能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选择能耗低、环保性能好的设备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考虑设备的燃油消耗、排放污染物等因素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优先选择节能、环保的新型设备</a:t>
                </a:r>
                <a:endParaRPr/>
              </a:p>
            </p:txBody>
          </p:sp>
          <p:sp>
            <p:nvSpPr>
              <p:cNvPr id="24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根据工程需求选择合适的设备类型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设备性能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了解设备的最大作业能力、作业速度、稳定性等性能参数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选择性能稳定、效率高的设备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考虑设备的多功能性和适应性，以满足不同施工需求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设备可靠性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了解设备的故障率、维修周期、使用寿命等可靠性指标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选择可靠性高、使用寿命长的设备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考虑设备的维护保养和售后服务，确保设备的正常运行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考虑设备的性能与可靠性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关注设备的能耗与环保性能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5" name="组合 2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6" name="组合 26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设备能耗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了解设备的燃油消耗、电力消耗等能耗指标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选择能耗低、经济性能好的设备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考虑设备的节能技术和燃油经济性，降低施工成本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1" name="组合 27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环保性能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了解设备的排放污染物、噪音等环保指标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选择环保性能好、低排放的设备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考虑设备的绿色技术和环保认证，提高企业形象</a:t>
                </a:r>
                <a:endParaRPr/>
              </a:p>
            </p:txBody>
          </p:sp>
          <p:pic>
            <p:nvPicPr>
              <p:cNvPr id="2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道路施工机械设备的使用与管理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设备操作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提供专业的设备操作培训，确保操作人员具备操作技能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制定严格的设备操作规程，确保设备的正常运行和安全作业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配备专业的操作人员，负责设备的操作和管理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设备维护保养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制定详细的设备维护保养计划，确保设备的正常运行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定期对设备进行检查、保养和维修，提高设备的使用寿命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建立设备维护保养记录，便于追溯和查询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设备的操作与维护保养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https://d.book118.com/876232125211010050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道路施工机械设备与技术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2024-09-16T05:49:57.056</cp:lastPrinted>
  <dcterms:created xsi:type="dcterms:W3CDTF">2024-09-15T21:49:57Z</dcterms:created>
  <dcterms:modified xsi:type="dcterms:W3CDTF">2024-09-15T21:49:58Z</dcterms:modified>
</cp:coreProperties>
</file>