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A6130-A041-4D7E-9273-8A925ADA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0C478-FC28-4058-8E94-4F7ABAD8E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FE457-3FD3-4086-B516-A8FDEF705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9ECFA-B2AA-4572-BF7A-229C89256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BF7FA-28C8-44E3-9495-DBB0301CF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7DE76-65EE-4B9D-80C6-C0CD3E75A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10DA9-32D9-47B4-80CA-CF65E210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25FA8-FB38-4E30-BA6C-AF91E332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7D759-97EA-4522-AE76-5FCDE1A9E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08E98-BAEF-4ED5-937C-5796BB67D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3870A-58DB-4B5B-8802-73174646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69" r:id="rId2"/>
    <p:sldLayoutId id="2147485770" r:id="rId3"/>
    <p:sldLayoutId id="2147485771" r:id="rId4"/>
    <p:sldLayoutId id="2147485772" r:id="rId5"/>
    <p:sldLayoutId id="2147485773" r:id="rId6"/>
    <p:sldLayoutId id="2147485774" r:id="rId7"/>
    <p:sldLayoutId id="2147485775" r:id="rId8"/>
    <p:sldLayoutId id="2147485776" r:id="rId9"/>
    <p:sldLayoutId id="2147485777" r:id="rId10"/>
    <p:sldLayoutId id="21474857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313105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辽宁大连海滨旅游攻略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大连海滨的自然风光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大连海滨的旅游活动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大连海滨的住宿选择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大连海滨的交通出行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大连海滨的旅游贴士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大连海滨的自然风光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大连的海岸线</a:t>
            </a:r>
            <a:endParaRPr lang="zh-CN" altLang="en-US"/>
          </a:p>
        </p:txBody>
      </p:sp>
      <p:sp>
        <p:nvSpPr>
          <p:cNvPr id="104894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著名景点：星海公园、金石滩、老虎滩等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海岸线特色：风景秀丽，气候宜人，是旅游度假的好去处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海岸线长度：约200公里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海岸线类型：包括沙滩、礁石、悬崖等多种类型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海滩的美景</a:t>
            </a:r>
            <a:endParaRPr lang="zh-CN" altLang="en-US"/>
          </a:p>
        </p:txBody>
      </p:sp>
      <p:sp>
        <p:nvSpPr>
          <p:cNvPr id="10490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棒棰岛：位于大连市西南部，是一个风景秀丽的海岛，拥有美丽的沙滩和清澈的海水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星海公园：拥有美丽的沙滩和清澈的海水，是游客必去的景点之一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金石滩：被誉为“东方夏威夷”，拥有长达10公里的金色沙滩和美丽的海景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老虎滩：位于大连市南部，是一个风景秀丽的海湾，拥有美丽的沙滩和清澈的海水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海洋公园和海洋动物</a:t>
            </a:r>
            <a:endParaRPr lang="zh-CN" altLang="en-US"/>
          </a:p>
        </p:txBody>
      </p:sp>
      <p:sp>
        <p:nvSpPr>
          <p:cNvPr id="10490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大连老虎滩海洋公园：拥有各种海洋动物，如海豚、海狮、海豹等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大连海洋世界：拥有各种海洋动物，如海豚、海狮、海豹等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大连海洋动物表演：海豚表演、海狮表演、海豹表演等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大连圣亚海洋世界：拥有各种海洋动物，如企鹅、海龟、鲨鱼等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自然景观的观赏点</a:t>
            </a:r>
            <a:endParaRPr lang="zh-CN" altLang="en-US"/>
          </a:p>
        </p:txBody>
      </p:sp>
      <p:sp>
        <p:nvSpPr>
          <p:cNvPr id="1049156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8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0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星海公园：位于市区，拥有美丽的海景和雕塑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4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6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棒棰岛：位于市区东部，拥有美丽的沙滩和礁石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2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金石滩：位于市区西部，拥有美丽的沙滩和礁石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旅顺口：位于市区北部，拥有美丽的海景和历史遗迹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长兴岛：位于市区南部，拥有美丽的沙滩和礁石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庄河：位于市区东部，拥有美丽的海景和历史遗迹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3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大连海滨的旅游活动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游泳和潜水</a:t>
            </a:r>
            <a:endParaRPr lang="zh-CN" altLang="en-US"/>
          </a:p>
        </p:txBody>
      </p:sp>
      <p:sp>
        <p:nvSpPr>
          <p:cNvPr id="10492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游泳：大连海滨有多个游泳场，如星海公园、金石滩等，适合不同水平的游泳爱好者。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潜水：大连海滨有多个潜水点，如棒棰岛、老虎滩等，可以欣赏到美丽的海底世界。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潜水装备：潜水需要专业的潜水装备，包括潜水服、潜水镜、潜水呼吸管等。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潜水安全：潜水需要遵守潜水安全规则，如不要单独潜水、不要超越自己的能力范围等。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帆船和游艇</a:t>
            </a:r>
            <a:endParaRPr lang="zh-CN" altLang="en-US"/>
          </a:p>
        </p:txBody>
      </p:sp>
      <p:sp>
        <p:nvSpPr>
          <p:cNvPr id="10493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帆船体验：感受帆船的独特魅力，体验海上航行的乐趣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游艇观光：乘坐游艇欣赏大连海滨的美丽风光，享受海上休闲时光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海上运动：参与海上运动，如冲浪、潜水等，感受大海的激情与活力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海上美食：品尝海鲜大餐，享受大连海滨的美食文化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海鲜美食</a:t>
            </a:r>
            <a:endParaRPr lang="zh-CN" altLang="en-US"/>
          </a:p>
        </p:txBody>
      </p:sp>
      <p:sp>
        <p:nvSpPr>
          <p:cNvPr id="10493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大连海鲜：种类丰富，品质优良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海鲜餐厅：品尝特色海鲜菜肴，如清蒸螃蟹、红烧鱼等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海鲜烹饪：学习如何烹饪海鲜，体验烹饪乐趣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海鲜市场：购买新鲜海鲜，品尝地道美食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旅游节庆活动</a:t>
            </a:r>
            <a:endParaRPr lang="zh-CN" altLang="en-US"/>
          </a:p>
        </p:txBody>
      </p:sp>
      <p:sp>
        <p:nvSpPr>
          <p:cNvPr id="10494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大连国际服装节：每年9月举办，为期10天，是中国最大的服装节之一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大连国际啤酒节：每年7月举办，为期10天，是亚洲最大的啤酒节之一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大连国际马拉松赛：每年10月举办，吸引了众多国内外选手参加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大连国际冰雪节：每年12月举办，为期1个月，是东北地区最大的冰雪节之一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1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大连海滨的住宿选择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https://d.book118.com/876233131055010042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辽宁大连海滨旅游攻略</vt:lpstr>
      <vt:lpstr>目录</vt:lpstr>
      <vt:lpstr>添加章节标题</vt:lpstr>
      <vt:lpstr>大连海滨的自然风光</vt:lpstr>
      <vt:lpstr>大连的海岸线</vt:lpstr>
      <vt:lpstr>海滩的美景</vt:lpstr>
      <vt:lpstr>海洋公园和海洋动物</vt:lpstr>
      <vt:lpstr>自然景观的观赏点</vt:lpstr>
      <vt:lpstr>大连海滨的旅游活动</vt:lpstr>
      <vt:lpstr>游泳和潜水</vt:lpstr>
      <vt:lpstr>帆船和游艇</vt:lpstr>
      <vt:lpstr>海鲜美食</vt:lpstr>
      <vt:lpstr>旅游节庆活动</vt:lpstr>
      <vt:lpstr>大连海滨的住宿选择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2024-09-09T16:49:59.925</cp:lastPrinted>
  <dcterms:created xsi:type="dcterms:W3CDTF">2024-09-09T08:49:59Z</dcterms:created>
  <dcterms:modified xsi:type="dcterms:W3CDTF">2024-09-09T08:50:02Z</dcterms:modified>
</cp:coreProperties>
</file>