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35EED-30EB-4AB4-BC60-35D35D309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5B992-7EE5-4DDC-99EC-CD7487EA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EA14-3F3A-4808-AFE7-035A1B962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83480-55BB-45B5-B006-53E40B38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1CD83-4EE4-4A98-9C22-5AB1A92A0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0DA19-8577-401B-A43D-9285B077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45A69-CC66-4A4F-8C51-B56CDD57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C2D96-09A0-4C67-BBAE-26BEAD2B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A8BA6-8EA7-41FA-945C-FACAB2AE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8BE7B-C179-4925-8C5D-C58526EC0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072C9-ABDE-48D7-B3DA-CD9A89BD8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3232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急诊科病人病情改变的观察记录与护理评估规范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病情改变的观察记录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病情改变与护理评估的关系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急诊科护士在病情改变观察记录和护理评估中的角色与职责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提高急诊科医护人员对病人病情变化的敏感性和应对能力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规范急诊科病人病情改变的观察记录和护理评估流程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确保病人安全，减少医疗差错和纠纷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急诊科及其相关医护人员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急诊科收治的各类病人，包括但不限于急性疾病、创伤、中毒等病人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病情改变的观察记录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通过视诊、触诊、叩诊、听诊等方法，结合病人的主诉和家属的提供的信息，对病情进行全面、系统的观察。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包括病人的生命体征（如体温、脉搏、呼吸、血压等）、意识状态、瞳孔反应、皮肤黏膜情况、排泄物性状等。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病情变化可能非常迅速，因此观察记录必须及时，以便医护人员能够迅速作出反应。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观察记录必须准确，客观反映病人的真实情况，避免主观臆断和误判。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观察记录应包括病人的所有相关信息，以便医护人员全面了解病人的病情。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观察记录的要求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病人突然出现呼吸急促、口唇发绀等症状，观察记录应详细记录呼吸频率、深度、节律等变化，以及口唇、指甲床等部位的颜色变化。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病人意识状态发生改变，从清醒转为昏迷，观察记录应详细记录意识状态的变化过程，包括昏迷的程度、持续时间等。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病人出现高热、寒战等症状，观察记录应详细记录体温变化的过程，包括体温的最高值、持续时间、伴随症状等。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观察记录的实例分析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及时发现病情变化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通过定期和系统的护理评估，能够及时发现病人病情的变化，为后续治疗提供依据。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判断病情严重程度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通过对病人生命体征、症状等方面的评估，可以判断病情的严重程度，有助于医护人员制定相应的护理措施。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根据护理评估的结果，医护人员可以及时调整治疗方案，使治疗更加精准有效。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观察病人的症状表现，如疼痛、呼吸困难、恶心等，以评估病情的变化。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心理状态评估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通过与病人交流，了解其情绪、心理状态及需求，提供个性化的心理护理。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包括体温、脉搏、呼吸、血压等指标的监测，了解病人的生命状态。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针对病人可能存在的风险因素进行评估，如跌倒、压疮等，以采取相应的预防措施。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https://d.book118.com/876233232122010050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2024-09-15T19:03:43.636</cp:lastPrinted>
  <dcterms:created xsi:type="dcterms:W3CDTF">2024-09-15T11:03:43Z</dcterms:created>
  <dcterms:modified xsi:type="dcterms:W3CDTF">2024-09-15T11:03:45Z</dcterms:modified>
</cp:coreProperties>
</file>