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12540-B59E-42DA-B0CD-9A4155CF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02F64-9135-431B-AF5C-B2BDBEDD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469AB-A618-485A-9048-C05CC509A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D151A-78C1-4F65-9443-841B30DD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8CBE4-EAC1-48E0-B0F5-1D481399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ABDE1-C333-471A-998A-DB400082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72DCD-791E-4D61-9B05-1521D089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AA2D8-A960-494A-88EA-282734EB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A8734-7BB7-444F-A236-ADC4B021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ACB3-3D54-45D1-9484-5ADAB579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761F6-6D85-4E7A-8FE4-7E921091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22" Type="http://schemas.openxmlformats.org/officeDocument/2006/relationships/tags" Target="../tags/tag9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4015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培养孩子的财商意识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了解财商教育的重要性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2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如何培养孩子的财商意识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5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家长会如何助力孩子财商教育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8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家长会如何引导孩子树立正确财富观念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了解财商教育的重要性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财商教育对孩子成长的影响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提高孩子对金钱的认识和运用能力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帮助孩子树立正确的价值观和经济观念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增强孩子的自我管理和规划能力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培养孩子的理财意识和投资思维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培养孩子正确财富观念的必要性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让孩子学会规划和管理自己的财务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培养孩子的责任感和决策能力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培养孩子独立生活的能力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帮助孩子理解金钱的价值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家长在财商教育中的角色与责任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引导孩子认识财富：帮助孩子理解财富的来源和作用，培养正确的财富观念。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教会孩子投资知识：向孩子介绍投资的基本知识和风险，帮助孩子理解投资的意义和价值。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培养孩子的金融素养：通过金融教育，让孩子了解金融市场、金融产品和金融风险，提高金融素养。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培养孩子理财习惯：引导孩子制定预算、储蓄和消费计划，培养理财意识和能力。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如何培养孩子的财商意识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引导孩子认识货币和理财工具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让孩子了解货币的起源和发展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教孩子认识各种货币的面值和功能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引导孩子了解理财工具，如储蓄、投资、保险等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教孩子如何合理使用货币和理财工具，培养他们的理财意识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培养孩子的储蓄和消费习惯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教导孩子认识金钱：让孩子了解金钱的来源和用途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培养孩子的储蓄习惯：鼓励孩子定期储蓄，培养理财意识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教育孩子合理消费：引导孩子制定消费计划，避免盲目消费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培养孩子的理财意识：让孩子了解投资和保险等理财工具，培养理财能力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培养孩子理财规划和预算能力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教导孩子制定合理的消费计划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引导孩子了解家庭财务状况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鼓励孩子参与家庭预算制定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培养孩子的储蓄和投资意识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培养孩子投资和金融风险管理意识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鼓励孩子参与家庭财务决策，培养他们的投资意识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教育孩子了解投资和金融的基本概念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引导孩子认识投资和金融的风险，学会规避风险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教育孩子学会储蓄和理财，培养他们的金融风险管理意识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https://d.book118.com/876234015103010032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宋体</vt:lpstr>
      <vt:lpstr>Office Theme</vt:lpstr>
      <vt:lpstr>培养孩子的财商意识</vt:lpstr>
      <vt:lpstr>目录</vt:lpstr>
      <vt:lpstr>了解财商教育的重要性</vt:lpstr>
      <vt:lpstr>财商教育对孩子成长的影响</vt:lpstr>
      <vt:lpstr>培养孩子正确财富观念的必要性</vt:lpstr>
      <vt:lpstr>家长在财商教育中的角色与责任</vt:lpstr>
      <vt:lpstr>如何培养孩子的财商意识</vt:lpstr>
      <vt:lpstr>引导孩子认识货币和理财工具</vt:lpstr>
      <vt:lpstr>培养孩子的储蓄和消费习惯</vt:lpstr>
      <vt:lpstr>培养孩子理财规划和预算能力</vt:lpstr>
      <vt:lpstr>培养孩子投资和金融风险管理意识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2024-08-31T10:54:39.442</cp:lastPrinted>
  <dcterms:created xsi:type="dcterms:W3CDTF">2024-08-31T02:54:39Z</dcterms:created>
  <dcterms:modified xsi:type="dcterms:W3CDTF">2024-08-31T02:54:41Z</dcterms:modified>
</cp:coreProperties>
</file>