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4D6E2-BF92-4C41-AE1A-BC2CC7C8A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67AF-20AB-4BF3-8732-4EF8D0DB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C2DB4-FD5D-4981-A556-CBEB6A58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0C929-9908-4D57-A3F0-2239BF7A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ECD25-3AAB-4D4F-A327-2D4626F2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A419A-B25B-4B93-BD81-8F03C8F5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A5EFC-C49D-4074-9B72-75E4F09F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D2A34-07E5-4ECD-9DA9-194A3110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0015D-1E8A-4ADF-976A-91287AFB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58FD5-CFEB-4477-8F6D-E4D9F005E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AB44E-7BD7-4F59-B36F-741E51C6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4015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内科学肺心病PPT课件大纲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肺心病的概述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肺心病的治疗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肺心病的预防与康复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肺心病与其他疾病的关联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肺心病的研究进展和未来方向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肺心病的概述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490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病因：慢性阻塞性肺疾病、肺结核、肺纤维化等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肺心病：由肺部疾病引起的心脏病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分类：急性肺心病、慢性肺心病、亚急性肺心病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症状：呼吸困难、咳嗽、咳痰、胸痛等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0490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发病机制：肺动脉高压、右心室肥厚、右心衰竭等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病因：慢性阻塞性肺疾病、支气管哮喘、肺结核等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病理生理：缺氧、二氧化碳潴留、肺泡通气/血流比例失调等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临床表现：呼吸困难、咳嗽、咳痰、胸痛等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临床表现和诊断标准</a:t>
            </a:r>
            <a:endParaRPr lang="zh-CN" altLang="en-US"/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临床表现：咳嗽、咳痰、呼吸困难、胸痛等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预后：根据病情严重程度和治疗效果不同，预后也不同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治疗方法：药物治疗、手术治疗、康复治疗等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诊断标准：X线检查、心电图检查、肺功能检查等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肺心病的治疗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一般治疗</a:t>
            </a:r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呼吸训练：进行呼吸训练，提高患者的呼吸功能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饮食调整：调整患者的饮食，增加营养摄入，提高免疫力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药物治疗：使用支气管扩张剂、抗炎药、抗凝血药等药物进行治疗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氧疗：通过吸氧来改善患者的呼吸状况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3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药物选择：根据病情选择合适的药物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药物联合使用：根据病情需要，合理联合使用多种药物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药物副作用：注意药物的副作用，及时调整药物剂量或更换药物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药物剂量：根据病情严重程度和患者体质确定药物剂量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非药物治疗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运动疗法：通过有氧运动提高心肺功能，增强体质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氧疗：通过吸氧提高血氧饱和度，改善呼吸困难症状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呼吸功能训练：通过呼吸训练改善呼吸功能，提高肺活量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饮食疗法：通过合理饮食改善营养状况，增强免疫力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并发症的治疗</a:t>
            </a:r>
            <a:endParaRPr lang="zh-CN" altLang="en-US"/>
          </a:p>
        </p:txBody>
      </p:sp>
      <p:sp>
        <p:nvSpPr>
          <p:cNvPr id="10494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心律失常：使用抗心律失常药物，如胺碘酮、普鲁卡因胺等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心力衰竭：使用利尿剂、血管紧张素转换酶抑制剂、β受体阻滞剂等药物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呼吸衰竭：使用呼吸机、氧疗等辅助呼吸措施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肺动脉高压：使用血管扩张剂、抗凝血药物等药物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https://d.book118.com/876234015234010031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内科学肺心病PPT课件大纲</vt:lpstr>
      <vt:lpstr>目录</vt:lpstr>
      <vt:lpstr>添加章节标题</vt:lpstr>
      <vt:lpstr>肺心病的概述</vt:lpstr>
      <vt:lpstr>定义和分类</vt:lpstr>
      <vt:lpstr>病因和发病机制</vt:lpstr>
      <vt:lpstr>临床表现和诊断标准</vt:lpstr>
      <vt:lpstr>肺心病的治疗</vt:lpstr>
      <vt:lpstr>一般治疗</vt:lpstr>
      <vt:lpstr>药物治疗</vt:lpstr>
      <vt:lpstr>非药物治疗</vt:lpstr>
      <vt:lpstr>并发症的治疗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2024-08-30T17:45:27.170</cp:lastPrinted>
  <dcterms:created xsi:type="dcterms:W3CDTF">2024-08-30T09:45:27Z</dcterms:created>
  <dcterms:modified xsi:type="dcterms:W3CDTF">2024-08-30T09:45:29Z</dcterms:modified>
</cp:coreProperties>
</file>