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38BF3-F7DE-4E7C-A412-B2384110A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FF865-DC67-4532-88F9-011656E7B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87D44-E89F-4BEA-9059-EE66A7D9F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EADDD-F0AE-4BBC-85B9-1A2AD2EAC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AB5861-A8A5-451D-8CAD-89DCA7B7D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FA90DF-F524-4EBA-B766-D454EC9B2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4C5D51-95E9-46B6-B8DC-C4A64383A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2D59D-C60C-4D71-BC65-417019780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FFA33-E21B-4EDA-95A6-7D6F1C36C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9E731-9928-469E-B904-55548867B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3559C-6649-4874-A55F-1B95E8524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34214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培养领袖人才大学新生入学教育培训课件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领袖人才概述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领袖素质与能力培养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校园活动参与及组织经验分享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时间管理与自我提升策略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职业规划与未来发展前景展望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互动交流环节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领袖人才概述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4766" b="3476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领袖人才是指具有卓越领导能力、优秀组织才能和良好个人品质的人才。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他们通常具备远见卓识、创新思维、决策能力、团队协作等特质。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领袖人才能够带领团队应对复杂挑战，推动组织变革和发展。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领袖人才定义与特点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培养领袖人才是国家和组织长远发展的战略需求。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领袖人才能够引领团队创新，提升组织竞争力。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优秀的领袖人才能够树立良好的榜样，对团队成员产生积极影响。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领袖人才培养重要性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培养具有全球视野和跨文化沟通能力的领袖人才。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培养具有良好道德品质和强烈社会责任感的领袖人才。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培养具备批判性思维、创新能力和解决问题能力的领袖人才。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培养能够引领未来行业发展的领袖人才。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大学阶段领袖人才培养目标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领袖素质与能力培养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领导力概念及重要性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阐述领导力在个人和组织发展中的关键作用。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领导力素质模型构成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介绍领导力素质模型的基本框架，包括自我认知、目标设定、决策能力、激励他人等要素。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领导力素质评估与提升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提供评估个人领导力素质的方法和途径，以及针对性提升策略。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领导力素质模型介绍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364" b="436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沟通的重要性及作用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强调沟通在人际交往、团队协作中的核心地位。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沟通技巧与原则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介绍有效沟通的基本原则和实用技巧，如倾听、表达、反馈等。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沟通障碍与应对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分析常见沟通障碍及产生原因，提供应对策略和实例。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沟通能力培养与提升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团队协作中的冲突解决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分析团队协作中可能出现的冲突类型，提供解决冲突的方法和实例。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团队协作的重要性及优势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阐述团队协作在提高工作效率、促进创新等方面的优势。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团队协作的基本原则与技巧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介绍团队协作的基本原则和实用技巧，如分工协作、互相支持等。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团队协作能力锻炼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创新思维与解决问题能力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创新思维的概念及作用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介绍创新思维在解决问题、推动发展中的重要作用。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创新思维的培养与提升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提供培养创新思维的方法和途径，如鼓励尝试、接受失败等。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解决问题的流程与技巧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介绍解决问题的基本流程和实用技巧，如问题识别、方案制定等。同时，强调批判性思维在解决问题中的关键作用。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校园活动参与及组织经验分享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在入学初期，可以积极了解学校内各类社团的性质、活动内容和招募要求，选择符合个人兴趣和特长的社团进行参与。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了解各类社团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通过参加社团的常规活动、内部培训和外部交流等，可以提升自己的团队协作能力、组织策划能力和沟通交流能力。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参与社团活动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在社团中担任一定的职务，可以锻炼自己的领导能力和管理能力，同时也有机会参与更高层次的活动策划和组织。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担任社团干部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社团活动选择及参与建议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参与组织工作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可以积极报名参加学生会的招新活动，通过面试等环节加入学生会，参与组织内部的各项工作，如活动策划、场地协调、宣传推广等。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了解学生会等组织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学生会等组织是连接学生和学校的重要桥梁，通过参与学生会等组织的工作，可以更好地了解学校的管理和运作。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担任学生干部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担任学生会等组织的干部职务，可以锻炼自己的领导才能、组织协调能力和团队合作精神，同时也有机会参与更广泛的社会实践活动。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000" r="18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学生会等组织工作体验分享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培养社会责任感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通过参与公益活动，可以培养自己的社会责任感和感恩意识，同时也可以为社会做出一份贡献。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参与公益活动可以结识更多志同道合的朋友，拓展自己的人际关系网络。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提升综合素质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参与公益活动需要具备一定的组织协调能力、沟通交流能力和团队合作精神等，这些能力的提升将有助于个人综合素质的提高。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公益活动途径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可以通过学校组织的志愿服务活动、社会公益组织的招募活动以及互联网公益平台等途径参与公益活动。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公益活动参与意义及途径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明确活动目标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在策划校园活动时，首先要明确活动的目标和意义，确保活动能够符合学校和学生的需求。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根据活动目标，制定详细的策划方案，包括活动内容、形式、时间、地点、参与人员等方面的安排。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在活动策划过程中，需要积极协调各方资源，包括场地、物资、资金、人员等方面的支持。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在活动执行过程中，需要密切关注活动的进展和效果，及时解决问题和调整方案。活动结束后，要进行总结和反思，总结经验教训，为今后的活动提供参考和借鉴。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制定详细方案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协调资源支持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执行与总结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校园活动策划与执行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https://d.book118.com/876234214114010052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2024-09-18T21:17:24.417</cp:lastPrinted>
  <dcterms:created xsi:type="dcterms:W3CDTF">2024-09-18T13:17:24Z</dcterms:created>
  <dcterms:modified xsi:type="dcterms:W3CDTF">2024-09-18T13:17:26Z</dcterms:modified>
</cp:coreProperties>
</file>