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0E33E-D531-4995-9138-0BE04497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D6C6D-F1E9-460B-B9AF-06EC16CD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535D1-E875-4107-A775-A1649B07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60C02-6868-46BF-A05F-C826CD229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B7D99-F1BE-4262-82C2-329AD836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19FC3-B5E0-4E55-A77B-21819A25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33A9E-91F5-40D0-8623-A3DEFE35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3E28D-2364-4924-81AA-9D9DF7CF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8723C-8DCA-4B1C-887F-217EB500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D7F25-4A89-4495-A04E-F14C3527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D1FBC-14E7-4F3E-85E8-F3C672C2A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4020204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大学生心理健康教育指导书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大学生心理健康教育的挑战与展望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案例分析与实践分享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大学生心理健康教育是指通过一系列的教育活动，帮助大学生增强心理素质，提高应对压力和挑战的能力，促进其全面发展的过程。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培养大学生良好的心理素质，增强其适应能力、抗压能力、自我调节能力，提高其心理健康水平，促进大学生的全面发展。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良好的心理素质是大学生健康成长的重要保障，能够提高其应对压力和挑战的能力，增强其适应社会的能力。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促进大学生健康成长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心理素质是综合素质的重要组成部分，良好的心理素质能够提高大学生的创新能力、团队协作能力、沟通能力等。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心理健康教育可以帮助大学生了解心理问题的成因和表现，掌握应对心理问题的方法和技巧，预防心理问题的发生。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20世纪90年代中期，国家开始重视大学生心理健康教育，制定了一系列相关政策和文件，推动了心理健康教育的发展。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20世纪80年代初期，我国开始关注大学生心理健康教育，一些高校开始开设心理健康教育课程。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进入21世纪，大学生心理健康教育逐渐深化，不仅在课程设置上更加丰富多样，还出现了许多专门针对大学生心理健康教育的机构和组织。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33" b="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75" r="15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大学生心理健康教育的发展历程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大学生常见的心理问题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大学生面临来自学业本身而非生存需要的压力，如考试、论文、实习等，可能导致焦虑、抑郁等心理问题。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建立合理的学习计划，掌握有效的学习方法，平衡学习与休息，寻求老师和同学的帮助。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大学生在宿舍、班级、社团等环境中可能遇到人际关系紧张、沟通障碍等问题。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学习有效沟通技巧，尊重他人，理解差异，寻求共同点，必要时寻求心理咨询帮助。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大学生正处于自我探索和身份认同的关键期，可能对未来规划、价值观、人生目标等产生迷茫和不确定性。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积极探索自我，了解自己的兴趣、优势和价值观，参与社会实践和志愿者活动，增强自我认知和自信心。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177" r="417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大学生面临多种情绪挑战，如焦虑、抑郁、愤怒、孤独等，可能无法有效应对。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学习情绪调节技巧，如深呼吸、冥想、运动等，寻求心理咨询帮助，培养积极心态和情绪管理能力。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过度使用网络可能导致成瘾行为，影响学习、生活和人际关系。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设定合理的上网时间，增强自控力，积极参与现实生活中的活动和人际交往，必要时寻求心理治疗。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大学生心理健康教育的方法与技巧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290916" y="2839646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687823" y="3272081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心理咨询与辅导是大学生心理健康教育的重要手段之一，通过一对一的咨询方式，帮助学生解决心理困惑、缓解情绪压力、提高心理素质。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心理咨询与辅导的效果取决于咨询师的专业水平、经验以及与学生的互动关系，因此选择合适的咨询师非常重要。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心理咨询与辅导的方法包括倾听、理解、支持、引导等，强调建立良好的咨询关系，促进学生主动参与和积极配合。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心理咨询与辅导的目标是帮助学生认识自我、探索内心世界，增强心理适应能力，促进个人成长和发展。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团体辅导与训练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团体辅导与训练是一种以团体为单位的心理教育方式，通过团体活动、讨论、分享等方式，帮助学生解决共同的心理问题、增强团体凝聚力。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团体辅导与训练的目标是帮助学生认识团体动力、学习社交技巧、提高沟通能力和合作精神。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团体辅导与训练的方法包括破冰活动、角色扮演、团队建设、主题讨论等，强调学生的互动、参与和体验。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团体辅导与训练的效果取决于团体的特征、辅导者的引导以及活动的设计和实施，需要精心组织和准备。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https://d.book118.com/876240202041010035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2024-09-04T22:10:34.286</cp:lastPrinted>
  <dcterms:created xsi:type="dcterms:W3CDTF">2024-09-04T14:10:34Z</dcterms:created>
  <dcterms:modified xsi:type="dcterms:W3CDTF">2024-09-04T14:10:36Z</dcterms:modified>
</cp:coreProperties>
</file>