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7474E1-7821-4531-B989-577AC9A5EB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BBB1A6-0791-407A-8787-3A654E213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B8EE49-14AF-48CF-B3AC-ED9CE9C802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46934C-F5B1-4E3A-AB40-3012E49481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E13D6F-64AF-4BAC-A40E-6443F028F6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74F1D0-8D9D-4904-B738-40E5730781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8F204B-0F2E-4600-8632-5103F67341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8F0818-F1F2-448F-A7F8-4A0DC51B76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D4A31C-7424-4E62-AB9C-A4021B5C3E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70EC30-3926-48AF-9094-E9ED3A513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638A3A-AD3D-4A96-A3AA-01F18E2B69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624101104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病原体与支气管扩张症的关系研究</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病原体与支气管扩张症概念解析
 支气管扩张症的流行病学特点
 病原体在支气管扩张症中的作用机制
 常见病原体类型及其致病性分析
 病原体检测方法及临床意义
 病原体与支气管扩张症的相关性研究
 针对病原体的治疗策略探讨
 支气管扩张症的预防措施与未来展望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病原体与支气管扩张症概念解析</a:t>
            </a:r>
          </a:p>
        </p:txBody>
      </p:sp>
      <p:sp>
        <p:nvSpPr>
          <p:cNvPr id="3" name="Subtitle 2"/>
          <p:cNvSpPr>
            <a:spLocks noGrp="1"/>
          </p:cNvSpPr>
          <p:nvPr>
            <p:ph type="subTitle" idx="1"/>
          </p:nvPr>
        </p:nvSpPr>
        <p:spPr/>
        <p:txBody>
          <a:bodyPr/>
          <a:lstStyle/>
          <a:p>
            <a:r>
              <a:t>病原体与支气管扩张症的关系研究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病原体与支气管扩张症概念解析</a:t>
            </a:r>
          </a:p>
        </p:txBody>
      </p:sp>
      <p:sp>
        <p:nvSpPr>
          <p:cNvPr id="3" name="Text Placeholder 2"/>
          <p:cNvSpPr>
            <a:spLocks noGrp="1"/>
          </p:cNvSpPr>
          <p:nvPr>
            <p:ph type="body" idx="1"/>
          </p:nvPr>
        </p:nvSpPr>
        <p:spPr/>
        <p:txBody>
          <a:bodyPr/>
          <a:lstStyle/>
          <a:p>
            <a:r>
              <a:t>支气管扩张症的定义与分类</a:t>
            </a:r>
          </a:p>
        </p:txBody>
      </p:sp>
      <p:sp>
        <p:nvSpPr>
          <p:cNvPr id="4" name="Content Placeholder 3"/>
          <p:cNvSpPr>
            <a:spLocks noGrp="1"/>
          </p:cNvSpPr>
          <p:nvPr>
            <p:ph sz="half" idx="2"/>
          </p:nvPr>
        </p:nvSpPr>
        <p:spPr/>
        <p:txBody>
          <a:bodyPr/>
          <a:lstStyle/>
          <a:p>
            <a:r>
              <a:t>1.支气管扩张症是一种慢性呼吸道疾病，其特征是支气管壁结构破坏和不可逆的气道异常扩张。</a:t>
            </a:r>
          </a:p>
          <a:p>
            <a:r>
              <a:t>2.根据病程、临床表现和影像学特点，支气管扩张症可分为单纯型和复合型两种类型。</a:t>
            </a:r>
          </a:p>
          <a:p>
            <a:r>
              <a:t>3.单纯型支气管扩张症主要表现为咳嗽、咳痰和反复感染，而复合型支气管扩张症则伴有其他肺部疾病，如囊性纤维化或免疫缺陷等。</a:t>
            </a:r>
          </a:p>
          <a:p/>
        </p:txBody>
      </p:sp>
      <p:sp>
        <p:nvSpPr>
          <p:cNvPr id="5" name="Text Placeholder 4"/>
          <p:cNvSpPr>
            <a:spLocks noGrp="1"/>
          </p:cNvSpPr>
          <p:nvPr>
            <p:ph type="body" idx="3"/>
          </p:nvPr>
        </p:nvSpPr>
        <p:spPr/>
        <p:txBody>
          <a:bodyPr/>
          <a:lstStyle/>
          <a:p>
            <a:r>
              <a:t>病原体的概念与分类</a:t>
            </a:r>
          </a:p>
        </p:txBody>
      </p:sp>
      <p:sp>
        <p:nvSpPr>
          <p:cNvPr id="6" name="Content Placeholder 5"/>
          <p:cNvSpPr>
            <a:spLocks noGrp="1"/>
          </p:cNvSpPr>
          <p:nvPr>
            <p:ph sz="half" idx="4"/>
          </p:nvPr>
        </p:nvSpPr>
        <p:spPr/>
        <p:txBody>
          <a:bodyPr/>
          <a:lstStyle/>
          <a:p>
            <a:r>
              <a:t>1.病原体是指能够引起机体感染并导致疾病的微生物，包括细菌、病毒、真菌、寄生虫等。</a:t>
            </a:r>
          </a:p>
          <a:p>
            <a:r>
              <a:t>2.根据病原体的生物学特性和致病机制，可将其分为直接损伤型和免疫介导型两大类。</a:t>
            </a:r>
          </a:p>
          <a:p>
            <a:r>
              <a:t>3.直接损伤型病原体通过侵入和破坏宿主细胞或组织，引发炎症反应和病理改变；免疫介导型病原体则通过诱导过度免疫应答，导致组织损伤和器官功能障碍。</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病原体与支气管扩张症概念解析</a:t>
            </a:r>
          </a:p>
        </p:txBody>
      </p:sp>
      <p:sp>
        <p:nvSpPr>
          <p:cNvPr id="3" name="Text Placeholder 2"/>
          <p:cNvSpPr>
            <a:spLocks noGrp="1"/>
          </p:cNvSpPr>
          <p:nvPr>
            <p:ph type="body" idx="1"/>
          </p:nvPr>
        </p:nvSpPr>
        <p:spPr/>
        <p:txBody>
          <a:bodyPr/>
          <a:lstStyle/>
          <a:p>
            <a:r>
              <a:t>支气管扩张症的病因</a:t>
            </a:r>
          </a:p>
        </p:txBody>
      </p:sp>
      <p:sp>
        <p:nvSpPr>
          <p:cNvPr id="4" name="Content Placeholder 3"/>
          <p:cNvSpPr>
            <a:spLocks noGrp="1"/>
          </p:cNvSpPr>
          <p:nvPr>
            <p:ph sz="half" idx="2"/>
          </p:nvPr>
        </p:nvSpPr>
        <p:spPr/>
        <p:txBody>
          <a:bodyPr/>
          <a:lstStyle/>
          <a:p>
            <a:r>
              <a:t>1.支气管扩张症的发病原因多种多样，其中最常见的是先天遗传因素、婴幼儿期肺炎、百日咳、流感嗜血杆菌感染以及吸烟等。</a:t>
            </a:r>
          </a:p>
          <a:p>
            <a:r>
              <a:t>2.近年来研究发现，某些特定基因突变也可能增加个体对支气管扩张症的易感性。</a:t>
            </a:r>
          </a:p>
          <a:p>
            <a:r>
              <a:t>3.此外，环境污染、职业暴露和免疫系统失调等因素也被认为与支气管扩张症的发生有关。</a:t>
            </a:r>
          </a:p>
          <a:p/>
        </p:txBody>
      </p:sp>
      <p:sp>
        <p:nvSpPr>
          <p:cNvPr id="5" name="Text Placeholder 4"/>
          <p:cNvSpPr>
            <a:spLocks noGrp="1"/>
          </p:cNvSpPr>
          <p:nvPr>
            <p:ph type="body" idx="3"/>
          </p:nvPr>
        </p:nvSpPr>
        <p:spPr/>
        <p:txBody>
          <a:bodyPr/>
          <a:lstStyle/>
          <a:p>
            <a:r>
              <a:t>病原体在支气管扩张症中的作用</a:t>
            </a:r>
          </a:p>
        </p:txBody>
      </p:sp>
      <p:sp>
        <p:nvSpPr>
          <p:cNvPr id="6" name="Content Placeholder 5"/>
          <p:cNvSpPr>
            <a:spLocks noGrp="1"/>
          </p:cNvSpPr>
          <p:nvPr>
            <p:ph sz="half" idx="4"/>
          </p:nvPr>
        </p:nvSpPr>
        <p:spPr/>
        <p:txBody>
          <a:bodyPr/>
          <a:lstStyle/>
          <a:p>
            <a:r>
              <a:t>1.病原体感染是诱发和加重支气管扩张症的重要因素之一。</a:t>
            </a:r>
          </a:p>
          <a:p>
            <a:r>
              <a:t>2.在支气管扩张症患者中，常见的病原体包括铜绿假单胞菌、肺炎克雷伯菌、流感嗜血杆菌、卡他莫拉菌等。</a:t>
            </a:r>
          </a:p>
          <a:p>
            <a:r>
              <a:t>3.病原体感染不仅会导致急性发作和症状加重，还可能促进慢性炎症反应和肺部组织损害，进一步加剧支气管扩张症的病情进展。</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病原体与支气管扩张症概念解析</a:t>
            </a:r>
          </a:p>
        </p:txBody>
      </p:sp>
      <p:sp>
        <p:nvSpPr>
          <p:cNvPr id="3" name="Text Placeholder 2"/>
          <p:cNvSpPr>
            <a:spLocks noGrp="1"/>
          </p:cNvSpPr>
          <p:nvPr>
            <p:ph type="body" idx="1"/>
          </p:nvPr>
        </p:nvSpPr>
        <p:spPr/>
        <p:txBody>
          <a:bodyPr/>
          <a:lstStyle/>
          <a:p>
            <a:r>
              <a:t>支气管扩张症的诊断方法</a:t>
            </a:r>
          </a:p>
        </p:txBody>
      </p:sp>
      <p:sp>
        <p:nvSpPr>
          <p:cNvPr id="4" name="Content Placeholder 3"/>
          <p:cNvSpPr>
            <a:spLocks noGrp="1"/>
          </p:cNvSpPr>
          <p:nvPr>
            <p:ph sz="half" idx="2"/>
          </p:nvPr>
        </p:nvSpPr>
        <p:spPr/>
        <p:txBody>
          <a:bodyPr/>
          <a:lstStyle/>
          <a:p>
            <a:r>
              <a:t>1.支气管扩张症的诊断需要结合临床表现、病史、实验室检查和影像学评估等多个方面进行综合判断。</a:t>
            </a:r>
          </a:p>
          <a:p>
            <a:r>
              <a:t>2.常用的实验室检查包括痰液培养、肺功能测试、血液检测等。</a:t>
            </a:r>
          </a:p>
          <a:p>
            <a:r>
              <a:t>3.影像学评估通常是通过高分辨率CT扫描来观察支气管扩张的程度、分布和形态特征。</a:t>
            </a:r>
          </a:p>
          <a:p/>
        </p:txBody>
      </p:sp>
      <p:sp>
        <p:nvSpPr>
          <p:cNvPr id="5" name="Text Placeholder 4"/>
          <p:cNvSpPr>
            <a:spLocks noGrp="1"/>
          </p:cNvSpPr>
          <p:nvPr>
            <p:ph type="body" idx="3"/>
          </p:nvPr>
        </p:nvSpPr>
        <p:spPr/>
        <p:txBody>
          <a:bodyPr/>
          <a:lstStyle/>
          <a:p>
            <a:r>
              <a:t>支气管扩张症的治疗策略</a:t>
            </a:r>
          </a:p>
        </p:txBody>
      </p:sp>
      <p:sp>
        <p:nvSpPr>
          <p:cNvPr id="6" name="Content Placeholder 5"/>
          <p:cNvSpPr>
            <a:spLocks noGrp="1"/>
          </p:cNvSpPr>
          <p:nvPr>
            <p:ph sz="half" idx="4"/>
          </p:nvPr>
        </p:nvSpPr>
        <p:spPr/>
        <p:txBody>
          <a:bodyPr/>
          <a:lstStyle/>
          <a:p>
            <a:r>
              <a:t>1.支气管扩张症的治疗主要包括药物治疗、物理治疗和手术治疗等多种手段。</a:t>
            </a:r>
          </a:p>
          <a:p>
            <a:r>
              <a:t>2.药物治疗主要包括抗生素、黏液溶解剂、支气管扩张剂和皮质激素等。</a:t>
            </a:r>
          </a:p>
          <a:p>
            <a:r>
              <a:t>3.物理治疗主要包括胸部物理疗法、呼吸肌训练和氧疗等。</a:t>
            </a:r>
          </a:p>
          <a:p>
            <a:r>
              <a:t>4.对于严重病变、反复感染或药物治疗无效的患者，可考虑采用手术切除或其他介入治疗方法。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支气管扩张症的流行病学特点</a:t>
            </a:r>
          </a:p>
        </p:txBody>
      </p:sp>
      <p:sp>
        <p:nvSpPr>
          <p:cNvPr id="3" name="Subtitle 2"/>
          <p:cNvSpPr>
            <a:spLocks noGrp="1"/>
          </p:cNvSpPr>
          <p:nvPr>
            <p:ph type="subTitle" idx="1"/>
          </p:nvPr>
        </p:nvSpPr>
        <p:spPr/>
        <p:txBody>
          <a:bodyPr/>
          <a:lstStyle/>
          <a:p>
            <a:r>
              <a:t>病原体与支气管扩张症的关系研究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支气管扩张症的流行病学特点</a:t>
            </a:r>
          </a:p>
        </p:txBody>
      </p:sp>
      <p:sp>
        <p:nvSpPr>
          <p:cNvPr id="3" name="Text Placeholder 2"/>
          <p:cNvSpPr>
            <a:spLocks noGrp="1"/>
          </p:cNvSpPr>
          <p:nvPr>
            <p:ph type="body" idx="1"/>
          </p:nvPr>
        </p:nvSpPr>
        <p:spPr/>
        <p:txBody>
          <a:bodyPr/>
          <a:lstStyle/>
          <a:p>
            <a:r>
              <a:t>支气管扩张症的流行病学概述</a:t>
            </a:r>
          </a:p>
        </p:txBody>
      </p:sp>
      <p:sp>
        <p:nvSpPr>
          <p:cNvPr id="4" name="Content Placeholder 3"/>
          <p:cNvSpPr>
            <a:spLocks noGrp="1"/>
          </p:cNvSpPr>
          <p:nvPr>
            <p:ph sz="half" idx="2"/>
          </p:nvPr>
        </p:nvSpPr>
        <p:spPr/>
        <p:txBody>
          <a:bodyPr/>
          <a:lstStyle/>
          <a:p>
            <a:r>
              <a:t>1.支气管扩张症是一种慢性呼吸道疾病，全球范围内具有较高的发病率和患病率。</a:t>
            </a:r>
          </a:p>
          <a:p>
            <a:r>
              <a:t>2.该病在不同地区、种族和年龄人群中存在差异，以中老年人群更为常见。</a:t>
            </a:r>
          </a:p>
          <a:p>
            <a:r>
              <a:t>3.研究发现，吸烟、遗传因素以及幼年时期的下呼吸道感染是导致支气管扩张症的重要危险因素。</a:t>
            </a:r>
          </a:p>
          <a:p/>
        </p:txBody>
      </p:sp>
      <p:sp>
        <p:nvSpPr>
          <p:cNvPr id="5" name="Text Placeholder 4"/>
          <p:cNvSpPr>
            <a:spLocks noGrp="1"/>
          </p:cNvSpPr>
          <p:nvPr>
            <p:ph type="body" idx="3"/>
          </p:nvPr>
        </p:nvSpPr>
        <p:spPr/>
        <p:txBody>
          <a:bodyPr/>
          <a:lstStyle/>
          <a:p>
            <a:r>
              <a:t>支气管扩张症的发病趋势</a:t>
            </a:r>
          </a:p>
        </p:txBody>
      </p:sp>
      <p:sp>
        <p:nvSpPr>
          <p:cNvPr id="6" name="Content Placeholder 5"/>
          <p:cNvSpPr>
            <a:spLocks noGrp="1"/>
          </p:cNvSpPr>
          <p:nvPr>
            <p:ph sz="half" idx="4"/>
          </p:nvPr>
        </p:nvSpPr>
        <p:spPr/>
        <p:txBody>
          <a:bodyPr/>
          <a:lstStyle/>
          <a:p>
            <a:r>
              <a:t>1.近年来，随着环境污染加剧和人口老龄化，支气管扩张症的发病率呈上升趋势。</a:t>
            </a:r>
          </a:p>
          <a:p>
            <a:r>
              <a:t>2.吸烟仍是重要的致病因素，但非吸烟人群中的病例也逐渐增多，提示其他环境因素可能发挥作用。</a:t>
            </a:r>
          </a:p>
          <a:p>
            <a:r>
              <a:t>3.随着医疗技术的进步和对病因的深入认识，有望降低该病的发病率和提高患者的生存质量。</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支气管扩张症的流行病学特点</a:t>
            </a:r>
          </a:p>
        </p:txBody>
      </p:sp>
      <p:sp>
        <p:nvSpPr>
          <p:cNvPr id="3" name="Text Placeholder 2"/>
          <p:cNvSpPr>
            <a:spLocks noGrp="1"/>
          </p:cNvSpPr>
          <p:nvPr>
            <p:ph type="body" idx="1"/>
          </p:nvPr>
        </p:nvSpPr>
        <p:spPr/>
        <p:txBody>
          <a:bodyPr/>
          <a:lstStyle/>
          <a:p>
            <a:r>
              <a:t>支气管扩张症的性别差异</a:t>
            </a:r>
          </a:p>
        </p:txBody>
      </p:sp>
      <p:sp>
        <p:nvSpPr>
          <p:cNvPr id="4" name="Content Placeholder 3"/>
          <p:cNvSpPr>
            <a:spLocks noGrp="1"/>
          </p:cNvSpPr>
          <p:nvPr>
            <p:ph sz="half" idx="2"/>
          </p:nvPr>
        </p:nvSpPr>
        <p:spPr/>
        <p:txBody>
          <a:bodyPr/>
          <a:lstStyle/>
          <a:p>
            <a:r>
              <a:t>1.支气管扩张症男女比例不均，男性患者相对较多。</a:t>
            </a:r>
          </a:p>
          <a:p>
            <a:r>
              <a:t>2.性激素可能影响呼吸道免疫功能和炎症反应，从而影响疾病的发生和发展。</a:t>
            </a:r>
          </a:p>
          <a:p>
            <a:r>
              <a:t>3.对于女性患者，孕期和更年期等生理阶段可能会影响疾病的进程和预后。</a:t>
            </a:r>
          </a:p>
          <a:p/>
        </p:txBody>
      </p:sp>
      <p:sp>
        <p:nvSpPr>
          <p:cNvPr id="5" name="Text Placeholder 4"/>
          <p:cNvSpPr>
            <a:spLocks noGrp="1"/>
          </p:cNvSpPr>
          <p:nvPr>
            <p:ph type="body" idx="3"/>
          </p:nvPr>
        </p:nvSpPr>
        <p:spPr/>
        <p:txBody>
          <a:bodyPr/>
          <a:lstStyle/>
          <a:p>
            <a:r>
              <a:t>支气管扩张症的地域分布特点</a:t>
            </a:r>
          </a:p>
        </p:txBody>
      </p:sp>
      <p:sp>
        <p:nvSpPr>
          <p:cNvPr id="6" name="Content Placeholder 5"/>
          <p:cNvSpPr>
            <a:spLocks noGrp="1"/>
          </p:cNvSpPr>
          <p:nvPr>
            <p:ph sz="half" idx="4"/>
          </p:nvPr>
        </p:nvSpPr>
        <p:spPr/>
        <p:txBody>
          <a:bodyPr/>
          <a:lstStyle/>
          <a:p>
            <a:r>
              <a:t>1.支气管扩张症在全球范围内的发病率存在显著差异，与地理环境、气候条件、生活方式等因素有关。</a:t>
            </a:r>
          </a:p>
          <a:p>
            <a:r>
              <a:t>2.某些高发区域可能存在特定的环境风险因素或遗传易感性。</a:t>
            </a:r>
          </a:p>
          <a:p>
            <a:r>
              <a:t>3.在低发病率地区，加强对该病的认识和预防措施有助于降低其发生率。</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支气管扩张症的流行病学特点</a:t>
            </a:r>
          </a:p>
        </p:txBody>
      </p:sp>
      <p:sp>
        <p:nvSpPr>
          <p:cNvPr id="3" name="Text Placeholder 2"/>
          <p:cNvSpPr>
            <a:spLocks noGrp="1"/>
          </p:cNvSpPr>
          <p:nvPr>
            <p:ph type="body" idx="1"/>
          </p:nvPr>
        </p:nvSpPr>
        <p:spPr/>
        <p:txBody>
          <a:bodyPr/>
          <a:lstStyle/>
          <a:p>
            <a:r>
              <a:t>支气管扩张症的诊断和治疗现状</a:t>
            </a:r>
          </a:p>
        </p:txBody>
      </p:sp>
      <p:sp>
        <p:nvSpPr>
          <p:cNvPr id="4" name="Content Placeholder 3"/>
          <p:cNvSpPr>
            <a:spLocks noGrp="1"/>
          </p:cNvSpPr>
          <p:nvPr>
            <p:ph sz="half" idx="2"/>
          </p:nvPr>
        </p:nvSpPr>
        <p:spPr/>
        <p:txBody>
          <a:bodyPr/>
          <a:lstStyle/>
          <a:p>
            <a:r>
              <a:t>1.目前，支气管扩张症的诊断主要依赖临床表现、影像学检查和肺功能测试等方法。</a:t>
            </a:r>
          </a:p>
          <a:p>
            <a:r>
              <a:t>2.治疗策略包括药物治疗、物理疗法和手术治疗等，个体化治疗方案的选择至关重要。</a:t>
            </a:r>
          </a:p>
          <a:p>
            <a:r>
              <a:t>3.药物研发和技术进步为支气管扩张症的治疗提供了更多选择，未来有可能实现更加精准和个性化的治疗。</a:t>
            </a:r>
          </a:p>
          <a:p/>
        </p:txBody>
      </p:sp>
      <p:sp>
        <p:nvSpPr>
          <p:cNvPr id="5" name="Text Placeholder 4"/>
          <p:cNvSpPr>
            <a:spLocks noGrp="1"/>
          </p:cNvSpPr>
          <p:nvPr>
            <p:ph type="body" idx="3"/>
          </p:nvPr>
        </p:nvSpPr>
        <p:spPr/>
        <p:txBody>
          <a:bodyPr/>
          <a:lstStyle/>
          <a:p>
            <a:r>
              <a:t>支气管扩张症的防控策略</a:t>
            </a:r>
          </a:p>
        </p:txBody>
      </p:sp>
      <p:sp>
        <p:nvSpPr>
          <p:cNvPr id="6" name="Content Placeholder 5"/>
          <p:cNvSpPr>
            <a:spLocks noGrp="1"/>
          </p:cNvSpPr>
          <p:nvPr>
            <p:ph sz="half" idx="4"/>
          </p:nvPr>
        </p:nvSpPr>
        <p:spPr/>
        <p:txBody>
          <a:bodyPr/>
          <a:lstStyle/>
          <a:p>
            <a:r>
              <a:t>1.提高公众对支气管扩张症的认知水平，加强健康教育和宣传，尤其是针对高危人群。</a:t>
            </a:r>
          </a:p>
          <a:p>
            <a:r>
              <a:t>2.加强环境保护，减少空气污染，改善室内空气质量，降低呼吸系统疾病的风险。</a:t>
            </a:r>
          </a:p>
          <a:p>
            <a:r>
              <a:t>3.定期进行健康体检，早期发现并及时干预，有效控制病情进展，降低病死率。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病原体在支气管扩张症中的作用机制</a:t>
            </a:r>
          </a:p>
        </p:txBody>
      </p:sp>
      <p:sp>
        <p:nvSpPr>
          <p:cNvPr id="3" name="Subtitle 2"/>
          <p:cNvSpPr>
            <a:spLocks noGrp="1"/>
          </p:cNvSpPr>
          <p:nvPr>
            <p:ph type="subTitle" idx="1"/>
          </p:nvPr>
        </p:nvSpPr>
        <p:spPr/>
        <p:txBody>
          <a:bodyPr/>
          <a:lstStyle/>
          <a:p>
            <a:r>
              <a:t>病原体与支气管扩张症的关系研究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病原体在支气管扩张症中的作用机制</a:t>
            </a:r>
          </a:p>
        </p:txBody>
      </p:sp>
      <p:sp>
        <p:nvSpPr>
          <p:cNvPr id="3" name="Text Placeholder 2"/>
          <p:cNvSpPr>
            <a:spLocks noGrp="1"/>
          </p:cNvSpPr>
          <p:nvPr>
            <p:ph type="body" idx="1"/>
          </p:nvPr>
        </p:nvSpPr>
        <p:spPr/>
        <p:txBody>
          <a:bodyPr/>
          <a:lstStyle/>
          <a:p>
            <a:r>
              <a:t>病原体与炎症反应</a:t>
            </a:r>
          </a:p>
        </p:txBody>
      </p:sp>
      <p:sp>
        <p:nvSpPr>
          <p:cNvPr id="4" name="Content Placeholder 3"/>
          <p:cNvSpPr>
            <a:spLocks noGrp="1"/>
          </p:cNvSpPr>
          <p:nvPr>
            <p:ph sz="half" idx="2"/>
          </p:nvPr>
        </p:nvSpPr>
        <p:spPr/>
        <p:txBody>
          <a:bodyPr/>
          <a:lstStyle/>
          <a:p>
            <a:r>
              <a:t>1.病原体感染引起支气管扩张症的重要因素之一是其诱发的炎症反应。病原体通过刺激宿主免疫系统产生细胞因子、趋化因子和炎性介质，导致慢性炎症。</a:t>
            </a:r>
          </a:p>
          <a:p>
            <a:r>
              <a:t>2.持续的炎症会导致呼吸道上皮细胞损伤、黏液高分泌和气道重塑，进一步加重支气管扩张的程度和临床症状。</a:t>
            </a:r>
          </a:p>
          <a:p>
            <a:r>
              <a:t>3.研究发现，某些特定的病原体如肺炎链球菌、流感嗜血杆菌等与支气管扩张症的严重程度和频繁急性加重有关。</a:t>
            </a:r>
          </a:p>
          <a:p/>
        </p:txBody>
      </p:sp>
      <p:sp>
        <p:nvSpPr>
          <p:cNvPr id="5" name="Text Placeholder 4"/>
          <p:cNvSpPr>
            <a:spLocks noGrp="1"/>
          </p:cNvSpPr>
          <p:nvPr>
            <p:ph type="body" idx="3"/>
          </p:nvPr>
        </p:nvSpPr>
        <p:spPr/>
        <p:txBody>
          <a:bodyPr/>
          <a:lstStyle/>
          <a:p>
            <a:r>
              <a:t>微生物组与支气管扩张症</a:t>
            </a:r>
          </a:p>
        </p:txBody>
      </p:sp>
      <p:sp>
        <p:nvSpPr>
          <p:cNvPr id="6" name="Content Placeholder 5"/>
          <p:cNvSpPr>
            <a:spLocks noGrp="1"/>
          </p:cNvSpPr>
          <p:nvPr>
            <p:ph sz="half" idx="4"/>
          </p:nvPr>
        </p:nvSpPr>
        <p:spPr/>
        <p:txBody>
          <a:bodyPr/>
          <a:lstStyle/>
          <a:p>
            <a:r>
              <a:t>1.支气管扩张症患者呼吸道内的微生物组构成与健康人有所不同，这种差异可能与疾病的发病机制和进展有关。</a:t>
            </a:r>
          </a:p>
          <a:p>
            <a:r>
              <a:t>2.一些研究指出，支气管扩张症患者的呼吸道内存在较多的致病菌或条件致病菌，如铜绿假单胞菌、鲍曼不动杆菌等，这些细菌可能在疾病发展中起到关键作用。</a:t>
            </a:r>
          </a:p>
          <a:p>
            <a:r>
              <a:t>3.微生物组失调可能影响宿主免疫系统的功能，促进炎症反应和细菌定植，从而加剧支气管扩张症的症状和病情。</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病原体在支气管扩张症中的作用机制</a:t>
            </a:r>
          </a:p>
        </p:txBody>
      </p:sp>
      <p:sp>
        <p:nvSpPr>
          <p:cNvPr id="3" name="Text Placeholder 2"/>
          <p:cNvSpPr>
            <a:spLocks noGrp="1"/>
          </p:cNvSpPr>
          <p:nvPr>
            <p:ph type="body" idx="1"/>
          </p:nvPr>
        </p:nvSpPr>
        <p:spPr/>
        <p:txBody>
          <a:bodyPr/>
          <a:lstStyle/>
          <a:p>
            <a:r>
              <a:t>病原体与宿主免疫应答</a:t>
            </a:r>
          </a:p>
        </p:txBody>
      </p:sp>
      <p:sp>
        <p:nvSpPr>
          <p:cNvPr id="4" name="Content Placeholder 3"/>
          <p:cNvSpPr>
            <a:spLocks noGrp="1"/>
          </p:cNvSpPr>
          <p:nvPr>
            <p:ph sz="half" idx="2"/>
          </p:nvPr>
        </p:nvSpPr>
        <p:spPr/>
        <p:txBody>
          <a:bodyPr/>
          <a:lstStyle/>
          <a:p>
            <a:r>
              <a:t>1.支气管扩张症的发生与发展与宿主对病原体的免疫应答异常密切相关。</a:t>
            </a:r>
          </a:p>
          <a:p>
            <a:r>
              <a:t>2.免疫系统对病原体的过度反应可能导致持续的炎症和组织损伤，而免疫功能低下则可能导致病原体清除不完全，增加感染风险。</a:t>
            </a:r>
          </a:p>
          <a:p>
            <a:r>
              <a:t>3.通过深入研究病原体与宿主免疫应答的相互作用机制，有望为支气管扩张症的治疗提供新的策略和靶点。</a:t>
            </a:r>
          </a:p>
          <a:p/>
        </p:txBody>
      </p:sp>
      <p:sp>
        <p:nvSpPr>
          <p:cNvPr id="5" name="Text Placeholder 4"/>
          <p:cNvSpPr>
            <a:spLocks noGrp="1"/>
          </p:cNvSpPr>
          <p:nvPr>
            <p:ph type="body" idx="3"/>
          </p:nvPr>
        </p:nvSpPr>
        <p:spPr/>
        <p:txBody>
          <a:bodyPr/>
          <a:lstStyle/>
          <a:p>
            <a:r>
              <a:t>抗菌治疗与支气管扩张症</a:t>
            </a:r>
          </a:p>
        </p:txBody>
      </p:sp>
      <p:sp>
        <p:nvSpPr>
          <p:cNvPr id="6" name="Content Placeholder 5"/>
          <p:cNvSpPr>
            <a:spLocks noGrp="1"/>
          </p:cNvSpPr>
          <p:nvPr>
            <p:ph sz="half" idx="4"/>
          </p:nvPr>
        </p:nvSpPr>
        <p:spPr/>
        <p:txBody>
          <a:bodyPr/>
          <a:lstStyle/>
          <a:p>
            <a:r>
              <a:t>1.抗菌药物是治疗支气管扩张症的一种重要手段，特别是对于有明确病原体感染证据的患者。</a:t>
            </a:r>
          </a:p>
          <a:p>
            <a:r>
              <a:t>2.合理使用抗菌药物可以有效控制感染，减轻症状，减少急性加重次数，并改善生活质量。</a:t>
            </a:r>
          </a:p>
          <a:p>
            <a:r>
              <a:t>3.针对抗生素耐药性的日益严重的挑战，科研人员正在积极寻找新型抗菌药物和替代疗法。</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病原体在支气管扩张症中的作用机制</a:t>
            </a:r>
          </a:p>
        </p:txBody>
      </p:sp>
      <p:sp>
        <p:nvSpPr>
          <p:cNvPr id="3" name="Text Placeholder 2"/>
          <p:cNvSpPr>
            <a:spLocks noGrp="1"/>
          </p:cNvSpPr>
          <p:nvPr>
            <p:ph type="body" idx="1"/>
          </p:nvPr>
        </p:nvSpPr>
        <p:spPr/>
        <p:txBody>
          <a:bodyPr/>
          <a:lstStyle/>
          <a:p>
            <a:r>
              <a:t>病原体检测与诊断</a:t>
            </a:r>
          </a:p>
        </p:txBody>
      </p:sp>
      <p:sp>
        <p:nvSpPr>
          <p:cNvPr id="4" name="Content Placeholder 3"/>
          <p:cNvSpPr>
            <a:spLocks noGrp="1"/>
          </p:cNvSpPr>
          <p:nvPr>
            <p:ph sz="half" idx="2"/>
          </p:nvPr>
        </p:nvSpPr>
        <p:spPr/>
        <p:txBody>
          <a:bodyPr/>
          <a:lstStyle/>
          <a:p>
            <a:r>
              <a:t>1.对支气管扩张症患者进行病原体检测有助于确定感染源，指导合理用药，降低抗生素滥用。</a:t>
            </a:r>
          </a:p>
          <a:p>
            <a:r>
              <a:t>2.常用的病原体检测方法包括分子生物学技术（如PCR）、培养法、抗原检测和抗体检测等。</a:t>
            </a:r>
          </a:p>
          <a:p>
            <a:r>
              <a:t>3.进一步优化和完善病原体检测方法，提高检出率和准确性，将有利于支气管扩张症的早期诊断和精准治疗。</a:t>
            </a:r>
          </a:p>
          <a:p/>
        </p:txBody>
      </p:sp>
      <p:sp>
        <p:nvSpPr>
          <p:cNvPr id="5" name="Text Placeholder 4"/>
          <p:cNvSpPr>
            <a:spLocks noGrp="1"/>
          </p:cNvSpPr>
          <p:nvPr>
            <p:ph type="body" idx="3"/>
          </p:nvPr>
        </p:nvSpPr>
        <p:spPr/>
        <p:txBody>
          <a:bodyPr/>
          <a:lstStyle/>
          <a:p>
            <a:r>
              <a:t>预防措施与支气管扩张症</a:t>
            </a:r>
          </a:p>
        </p:txBody>
      </p:sp>
      <p:sp>
        <p:nvSpPr>
          <p:cNvPr id="6" name="Content Placeholder 5"/>
          <p:cNvSpPr>
            <a:spLocks noGrp="1"/>
          </p:cNvSpPr>
          <p:nvPr>
            <p:ph sz="half" idx="4"/>
          </p:nvPr>
        </p:nvSpPr>
        <p:spPr/>
        <p:txBody>
          <a:bodyPr/>
          <a:lstStyle/>
          <a:p>
            <a:r>
              <a:t>1.采取有效的预防措施能够降低支气管扩张症的发病率和并发症发生率。</a:t>
            </a:r>
          </a:p>
          <a:p>
            <a:r>
              <a:t>2.接种疫苗、保持良好的个人卫生习惯、避免接触有害环境等因素对于防止病原体感染和控制疾病发展至关重要。</a:t>
            </a:r>
          </a:p>
          <a:p>
            <a:r>
              <a:t>3.定期随访、监测病情变化、及时调整治疗方案也是预防支气管扩张症急性加重和恶化的重要措施。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常见病原体类型及其致病性分析</a:t>
            </a:r>
          </a:p>
        </p:txBody>
      </p:sp>
      <p:sp>
        <p:nvSpPr>
          <p:cNvPr id="3" name="Subtitle 2"/>
          <p:cNvSpPr>
            <a:spLocks noGrp="1"/>
          </p:cNvSpPr>
          <p:nvPr>
            <p:ph type="subTitle" idx="1"/>
          </p:nvPr>
        </p:nvSpPr>
        <p:spPr/>
        <p:txBody>
          <a:bodyPr/>
          <a:lstStyle/>
          <a:p>
            <a:r>
              <a:t>病原体与支气管扩张症的关系研究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常见病原体类型及其致病性分析</a:t>
            </a:r>
          </a:p>
        </p:txBody>
      </p:sp>
      <p:sp>
        <p:nvSpPr>
          <p:cNvPr id="3" name="Text Placeholder 2"/>
          <p:cNvSpPr>
            <a:spLocks noGrp="1"/>
          </p:cNvSpPr>
          <p:nvPr>
            <p:ph type="body" idx="1"/>
          </p:nvPr>
        </p:nvSpPr>
        <p:spPr/>
        <p:txBody>
          <a:bodyPr/>
          <a:lstStyle/>
          <a:p>
            <a:r>
              <a:t>细菌感染与支气管扩张症</a:t>
            </a:r>
          </a:p>
        </p:txBody>
      </p:sp>
      <p:sp>
        <p:nvSpPr>
          <p:cNvPr id="4" name="Content Placeholder 3"/>
          <p:cNvSpPr>
            <a:spLocks noGrp="1"/>
          </p:cNvSpPr>
          <p:nvPr>
            <p:ph sz="half" idx="2"/>
          </p:nvPr>
        </p:nvSpPr>
        <p:spPr/>
        <p:txBody>
          <a:bodyPr/>
          <a:lstStyle/>
          <a:p>
            <a:r>
              <a:t>1.铜绿假单胞菌是引起支气管扩张症最常见的一种细菌，其产生多种毒素和酶，可导致肺部组织炎症、破坏和纤维化。</a:t>
            </a:r>
          </a:p>
          <a:p>
            <a:r>
              <a:t>2.流感嗜血杆菌也是常见的病原体之一，通过黏附在呼吸道上皮细胞表面并释放毒素，导致免疫反应过度，引发慢性炎症和气道重塑。</a:t>
            </a:r>
          </a:p>
          <a:p>
            <a:r>
              <a:t>3.支原体和衣原体等非典型病原体也可能引起支气管扩张症，其感染通常较难诊断且治疗困难。</a:t>
            </a:r>
          </a:p>
          <a:p/>
        </p:txBody>
      </p:sp>
      <p:sp>
        <p:nvSpPr>
          <p:cNvPr id="5" name="Text Placeholder 4"/>
          <p:cNvSpPr>
            <a:spLocks noGrp="1"/>
          </p:cNvSpPr>
          <p:nvPr>
            <p:ph type="body" idx="3"/>
          </p:nvPr>
        </p:nvSpPr>
        <p:spPr/>
        <p:txBody>
          <a:bodyPr/>
          <a:lstStyle/>
          <a:p>
            <a:r>
              <a:t>病毒感染与支气管扩张症</a:t>
            </a:r>
          </a:p>
        </p:txBody>
      </p:sp>
      <p:sp>
        <p:nvSpPr>
          <p:cNvPr id="6" name="Content Placeholder 5"/>
          <p:cNvSpPr>
            <a:spLocks noGrp="1"/>
          </p:cNvSpPr>
          <p:nvPr>
            <p:ph sz="half" idx="4"/>
          </p:nvPr>
        </p:nvSpPr>
        <p:spPr/>
        <p:txBody>
          <a:bodyPr/>
          <a:lstStyle/>
          <a:p>
            <a:r>
              <a:t>1.呼吸道合胞病毒、流感病毒和腺病毒等呼吸道病毒可能引起急性支气管炎或肺炎，并可能导致长期的气道损害和支气管扩张。</a:t>
            </a:r>
          </a:p>
          <a:p>
            <a:r>
              <a:t>2.病毒感染后可能会激发自身免疫反应，导致持续的气道炎症和损伤，从而促进支气管扩张的发生和发展。</a:t>
            </a:r>
          </a:p>
          <a:p>
            <a:r>
              <a:t>3.近年来研究发现，新冠病毒也可能与支气管扩张症有关，需要进一步深入研究探讨。</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常见病原体类型及其致病性分析</a:t>
            </a:r>
          </a:p>
        </p:txBody>
      </p:sp>
      <p:sp>
        <p:nvSpPr>
          <p:cNvPr id="3" name="Text Placeholder 2"/>
          <p:cNvSpPr>
            <a:spLocks noGrp="1"/>
          </p:cNvSpPr>
          <p:nvPr>
            <p:ph type="body" idx="1"/>
          </p:nvPr>
        </p:nvSpPr>
        <p:spPr/>
        <p:txBody>
          <a:bodyPr/>
          <a:lstStyle/>
          <a:p>
            <a:r>
              <a:t>真菌感染与支气管扩张症</a:t>
            </a:r>
          </a:p>
        </p:txBody>
      </p:sp>
      <p:sp>
        <p:nvSpPr>
          <p:cNvPr id="4" name="Content Placeholder 3"/>
          <p:cNvSpPr>
            <a:spLocks noGrp="1"/>
          </p:cNvSpPr>
          <p:nvPr>
            <p:ph sz="half" idx="2"/>
          </p:nvPr>
        </p:nvSpPr>
        <p:spPr/>
        <p:txBody>
          <a:bodyPr/>
          <a:lstStyle/>
          <a:p>
            <a:r>
              <a:t>1.曲霉菌和隐球菌等真菌是引起支气管扩张症的常见病原体之一，尤其是对于免疫力低下的人群。</a:t>
            </a:r>
          </a:p>
          <a:p>
            <a:r>
              <a:t>2.真菌感染可导致慢性气道炎症和阻塞，促进支气管扩张的发生和发展。</a:t>
            </a:r>
          </a:p>
          <a:p>
            <a:r>
              <a:t>3.采用抗真菌药物进行治疗可以有效控制病情，但需要注意药物副作用和耐药性的出现。</a:t>
            </a:r>
          </a:p>
          <a:p/>
        </p:txBody>
      </p:sp>
      <p:sp>
        <p:nvSpPr>
          <p:cNvPr id="5" name="Text Placeholder 4"/>
          <p:cNvSpPr>
            <a:spLocks noGrp="1"/>
          </p:cNvSpPr>
          <p:nvPr>
            <p:ph type="body" idx="3"/>
          </p:nvPr>
        </p:nvSpPr>
        <p:spPr/>
        <p:txBody>
          <a:bodyPr/>
          <a:lstStyle/>
          <a:p>
            <a:r>
              <a:t>其他病原体与支气管扩张症</a:t>
            </a:r>
          </a:p>
        </p:txBody>
      </p:sp>
      <p:sp>
        <p:nvSpPr>
          <p:cNvPr id="6" name="Content Placeholder 5"/>
          <p:cNvSpPr>
            <a:spLocks noGrp="1"/>
          </p:cNvSpPr>
          <p:nvPr>
            <p:ph sz="half" idx="4"/>
          </p:nvPr>
        </p:nvSpPr>
        <p:spPr/>
        <p:txBody>
          <a:bodyPr/>
          <a:lstStyle/>
          <a:p>
            <a:r>
              <a:t>1.沙眼衣原体、结核分枝杆菌和鹦鹉热衣原体等其他病原体也可能与支气管扩张症的发生有关。</a:t>
            </a:r>
          </a:p>
          <a:p>
            <a:r>
              <a:t>2.对于这些不常见的病原体感染，早期识别和治疗非常重要，以防止病情恶化和并发症的发生。</a:t>
            </a:r>
          </a:p>
          <a:p>
            <a:r>
              <a:t>3.针对不同病原体选择合适的抗生素或抗微生物药物是控制病情的关键。</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https://d.book118.com/876241011044010052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病原体与支气管扩张症概念解析</vt:lpstr>
      <vt:lpstr> 病原体与支气管扩张症概念解析</vt:lpstr>
      <vt:lpstr> 病原体与支气管扩张症概念解析</vt:lpstr>
      <vt:lpstr> 病原体与支气管扩张症概念解析</vt:lpstr>
      <vt:lpstr> 支气管扩张症的流行病学特点</vt:lpstr>
      <vt:lpstr> 支气管扩张症的流行病学特点</vt:lpstr>
      <vt:lpstr> 支气管扩张症的流行病学特点</vt:lpstr>
      <vt:lpstr> 支气管扩张症的流行病学特点</vt:lpstr>
      <vt:lpstr> 病原体在支气管扩张症中的作用机制</vt:lpstr>
      <vt:lpstr> 病原体在支气管扩张症中的作用机制</vt:lpstr>
      <vt:lpstr> 病原体在支气管扩张症中的作用机制</vt:lpstr>
      <vt:lpstr> 病原体在支气管扩张症中的作用机制</vt:lpstr>
      <vt:lpstr> 常见病原体类型及其致病性分析</vt:lpstr>
      <vt:lpstr> 常见病原体类型及其致病性分析</vt:lpstr>
      <vt:lpstr> 常见病原体类型及其致病性分析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2024-09-18T12:56:03.106</cp:lastPrinted>
  <dcterms:created xsi:type="dcterms:W3CDTF">2024-09-18T04:56:03Z</dcterms:created>
  <dcterms:modified xsi:type="dcterms:W3CDTF">2024-09-18T04:56:05Z</dcterms:modified>
</cp:coreProperties>
</file>