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5DDFD-A0D3-4D20-AF70-40DB22F01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4D078-6490-4986-9561-FCBAEA1E6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DF585-F3BE-47E1-836B-422C886DD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7F767-8517-4763-83FB-5EC4E2D76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640906-67DD-4F7C-B391-0EAB0EF65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148568-574F-4395-8B4B-00FF53267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2A8BC4-92BF-4DA1-9FDD-6D0730D59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A0F17-D8DB-48B8-97E8-7C7C2A44B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4E384-3623-4EE5-A2E9-7A3337CA6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11BD0-5520-4FDE-B877-4658C22FC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35D94-8C6C-4804-A626-0A92E9B0D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43021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心理专题培训总结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培训问题与建议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804" b="158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提高学员心理素质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通过培训，使学员掌握应对压力、焦虑、抑郁等心理问题的技巧和方法，提高心理素质和自我调节能力。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通过团队建设活动和沟通交流训练，增强学员之间的信任和协作，提高团队凝聚力和工作效率。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提升领导力与管理能力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培训内容包括领导力理论、实践和管理技巧，帮助学员提升领导力和管理能力，更好地胜任工作。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心理压力管理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情绪管理与沟通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团队建设与合作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领导力与管理技能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371" r="1237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7801" r="1780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介绍压力的来源、影响和应对方法，包括放松技巧、时间管理、情绪调节等。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探讨情绪的本质、情绪管理技巧和有效沟通方法，提高学员的情绪智商和人际交往能力。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通过团队游戏、角色扮演等形式，培养学员的团队协作精神、沟通技巧和冲突解决能力。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介绍领导力理论、实践和管理技巧，包括目标设定、决策制定、团队管理等内容。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通过讲解、案例分析等形式，使学员掌握心理学基本知识和方法。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208" r="19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25" r="1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通过角色扮演、团队游戏等形式，使学员在实际操作中掌握技巧和方法。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鼓励学员提问、分享心得，促进学员之间的交流和学习。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培训收获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通过培训，我深入了解了心理学的定义、发展历程以及基本概念，对心理学有了更全面的认识。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心理学基本概念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掌握了多种心理治疗方法，如认知行为疗法、精神分析疗法等，了解了不同治疗方法的适用场景和优势。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心理治疗方法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学习了心理健康的标准和评估方法，有助于更好地评估个体的心理状态和需求。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心理健康标准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理论知识掌握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学习了情绪管理的技巧和方法，包括如何识别、调节和管理情绪，有助于更好地应对压力和挑战。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培训中强调了有效沟通的重要性，并提供了实用的沟通技巧，如倾听、表达、提问等，有助于改善人际交往能力。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自我调节能力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通过培训，我提高了自我调节能力，包括自我认知、自我激励和自我控制等方面的能力。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111" r="1411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208" r="17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尊重个体差异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更加尊重和理解个体之间的差异，学会了接纳和包容不同的观点和行为。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关注心理健康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更加关注自身的心理健康，并意识到心理健康对个人和社会的重要性，愿意为促进心理健康做出努力。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培养了积极的心态，更加关注个人成长和积极方面，减少了消极情绪的影响。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态度转变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https://d.book118.com/876243021025010031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2024-08-29T13:46:03.268</cp:lastPrinted>
  <dcterms:created xsi:type="dcterms:W3CDTF">2024-08-29T05:46:03Z</dcterms:created>
  <dcterms:modified xsi:type="dcterms:W3CDTF">2024-08-29T05:46:05Z</dcterms:modified>
</cp:coreProperties>
</file>