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91D67-1211-4CA8-9280-751975CFB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7D574-39F7-4BE9-A5C0-B1C48DEE1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CFE92-54E3-44D2-A200-31225911E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F128F-1565-400C-88EA-EC8E21E75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891386-924A-4FE3-8762-F5BB9F50C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32CA27-0293-4204-AB58-399538A36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C81585-7D39-4ED0-8CDE-70E7DA782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630C3-07C3-4D40-8A22-014D26458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25314-DCF6-4073-A727-9C983D89A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0CCF6-8B5E-4C09-80E6-D13B2C65F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2EB97-8F2C-4537-B484-B9E3CE65A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4312111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医院感染管理培训课件-医院感染的经济影响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医院感染经济影响分析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成本核算与费用分析方法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预防措施与成本控制策略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提高医务人员对医院感染经济影响的认识，降低医院感染发生率，保障患者安全。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医院感染不仅对患者健康造成严重威胁，同时也给医疗机构带来巨大的经济损失。因此，加强医院感染管理，提高医务人员防控意识至关重要。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医院感染的定义、分类、传播途径及预防措施；医院感染与医疗质量、患者安全的关系；医院感染的经济影响及防控策略等。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使医务人员全面了解医院感染的相关知识，掌握医院感染防控的基本技能；提高医务人员对医院感染经济影响的认识，积极参与医院感染防控工作。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83" r="235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医院感染又称医院内感染或医院获得性感染，是指住院病人在医院内获得的感染。包括在住院期间发生的感染和在医院内获得、出院后发病的感染，但不包括入院前已开始或入院时已处于潜伏期的感染。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根据感染部位，医院感染可分为呼吸系统感染、手术部位感染、泌尿系统感染、血液系统感染、皮肤软组织感染等。此外，根据病原体种类，还可分为细菌感染、病毒感染、真菌感染等。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医院感染的发生与多种因素有关，包括病原体传播、宿主易感性增加、医疗操作及环境因素等。其中，病原体传播是主要原因，包括接触传播、空气传播、飞沫传播等。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的危险因素包括患者因素、医疗因素和环境因素。患者因素包括年龄、基础疾病、免疫功能低下等；医疗因素包括侵入性操作、抗菌药物使用不当、医疗器械消毒不严格等；环境因素包括医院卫生条件差、通风不良、污染物处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预防医院感染的措施包括加强医院卫生管理、提高医务人员手卫生依从性、合理使用抗菌药物、加强医疗器械消毒灭菌等。此外，还应加强患者教育，提高患者自我防护意识。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控制医院感染的策略包括完善医院感染管理制度、加强医院感染监测与报告、强化医务人员培训与教育、落实消毒隔离措施等。同时，还应建立医院感染暴发应急处理机制，及时发现和处理医院感染事件。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预防措施与控制策略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医院感染经济影响分析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医院感染导致患者治疗时间延长，相应增加住院费用。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延长住院时间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额外检查与治疗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药品费用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958" r="22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感染患者需接受更多检查以确定感染类型和程度，同时需要额外的治疗措施。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针对感染的治疗需要使用抗生素等药物，增加药品费用支出。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患者治疗费用增加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感染患者占用床位时间延长，影响床位周转率，降低医院效益。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250" r="20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床位周转率降低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处理感染患者需要医护人员投入更多时间和精力，影响其他患者的诊疗。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医护人员时间成本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为控制感染传播，需加强消毒和隔离措施，增加相关物资和人力成本。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消毒与隔离措施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医疗资源浪费与损失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236" b="7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497" r="84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医院声誉受损与法律责任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患者满意度下降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感染可能导致患者满意度降低，影响医院口碑和形象。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医疗纠纷与赔偿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因医院感染引发的医疗纠纷可能导致医院承担赔偿责任。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法律处罚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严重违反医院感染管理规定的医院可能面临法律处罚。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https://d.book118.com/876243121115010052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2024-09-18T21:40:53.465</cp:lastPrinted>
  <dcterms:created xsi:type="dcterms:W3CDTF">2024-09-18T13:40:53Z</dcterms:created>
  <dcterms:modified xsi:type="dcterms:W3CDTF">2024-09-18T13:40:55Z</dcterms:modified>
</cp:coreProperties>
</file>