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AB19F-9F2F-4FF9-AA9B-CE23018E9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C172D-904C-4F06-BBE1-C06A70943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1BB45E-FD24-4D55-8B0A-FAA5BE0D9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F0E33-38E3-4202-9396-FDC42842D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9ABF97-A62F-4F47-925A-1DB70CDFB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C1459C-A95A-4C77-B015-926DB45A1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8D164-901E-4439-A27E-81D5993A6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29458-4ADC-4A7D-880D-C6FBFA8EB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01D60-31C6-4774-AF90-A3334BAE9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077455-EEB3-48A6-BD8C-CBA39506E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35282-3DC3-4E31-8075-C24C7A631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000036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某公司采购业务运作精要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采购优化策略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采购风险控制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采购是指企业根据需求，寻找、选择并购买商品和服务的过程。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采购是企业运营的重要环节，直接影响企业的成本、质量、生产效率和供应链管理。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23" b="46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需求分析、供应商选择、询价与报价、合同签订、订单下达、验收入库、付款结算。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采购经理、采购专员、供应商管理专员、财务人员等。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采购的流程与角色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采购角色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根据企业需求和市场环境，制定合理的采购策略，包括供应商选择标准、采购价格策略、库存管理策略等。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建立供应商评估体系，对供应商进行分类管理，定期对供应商进行评估和审核，确保供应商的质量和交货期稳定可靠。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采购策略与供应商管理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明确采购需求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需求分析是采购流程的起点，主要任务是明确采购物品的种类、规格、数量、质量要求、采购时间等基本信息，为后续供应商选择和谈判提供依据。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筛选合适的供应商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根据需求分析的结果，通过市场调研、供应商信息收集等方式筛选出符合要求的供应商，并对供应商的资质、信誉、供货能力等方面进行评估，以确保选择的供应商能够满足采购需求。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达成合作意向并签订合同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与选定的供应商进行谈判，就价格、交货期、质量保证等关键条款达成一致，并签订书面合同，确保双方的权益得到保障。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谈判与合同签订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下达采购订单并监控执行情况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根据合同约定的要求，向供应商下达采购订单，并定期跟踪订单的执行情况，确保供应商按时交货。同时，及时处理订单执行过程中的问题，保证采购顺利进行。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订单下达与跟踪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验收合格后办理入库手续并完成付款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收到供应商发货后，对采购物品进行数量、质量等方面的验收，确保符合合同要求。验收合格后，办理入库手续，并按合同约定支付货款。同时，对不合格物品进行处理，如退货或协商解决。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验收入库与付款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https://d.book118.com/877000036003006046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2024-09-20T22:48:57.389</cp:lastPrinted>
  <dcterms:created xsi:type="dcterms:W3CDTF">2024-09-20T14:48:57Z</dcterms:created>
  <dcterms:modified xsi:type="dcterms:W3CDTF">2024-09-20T14:48:59Z</dcterms:modified>
</cp:coreProperties>
</file>