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068FF-15B3-4439-BFB2-45B0B413D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3A06C-2743-49C7-9BEF-EB9784AA9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BE73E-D483-49C4-9377-04CDA0CF6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F514D-B2F8-41EF-AE9A-30C77EDB7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BDD1A9-92AA-49BC-B3A3-0DEB6B54B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332011-9695-4264-8187-1768D2C85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8FD14C-31D5-4FD7-A370-064A57BA1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7697A-8BD7-4088-B967-E3443E86F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A8491-1EDB-4587-9AC4-1F4CBCF78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A3B6D-6560-40F7-BE0A-3CA308782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F4907-1EB8-45B7-8E5D-512413A37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001161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室内设计专业导论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室内设计的基本原则与要素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室内设计风格与流派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室内设计材料与工艺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室内设计概述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室内设计是对建筑内部空间进行改造、美化和合理利用的过程，旨在创造舒适、美观和符合功能需求的室内环境。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个性化、创新性、实用性、艺术性、环保性等。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室内设计的历史与发展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从古代的宫殿、寺庙等建筑内部装饰，到现代的商业、住宅室内设计，室内设计的历史可以追溯到数千年前的文明时期。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随着社会经济的发展和人们生活水平的提高，室内设计逐渐成为一个独立的行业，并不断涌现出新的设计理念和技术。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室内设计师是创造室内环境的艺术家和工程师，他们运用专业的技能和创意，将客户的期望和需求转化为现实中的室内空间。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与客户沟通需求、进行空间规划与布局、设计风格与色彩搭配、选择材料与设备、监督施工过程等。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室内设计师的角色与职责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室内设计的基本原则与要素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考虑空间流动与视觉效果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通过合理的空间布局，营造流畅的空间流动感和良好的视觉效果。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根据功能需求合理划分空间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根据居住、工作、休闲等不同功能需求，合理规划空间布局，使空间得到充分利用。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考虑人体工程学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空间规划应符合人体工程学原理，确保使用舒适度。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空间规划与利用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90" r="59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687" b="276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687" b="276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色彩搭配与运用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色彩的心理效应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了解不同色彩对人的心理影响，如冷暖色调对情绪的影响。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色彩搭配原则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遵循色彩搭配的基本原则，如对比、统一等，使空间色彩和谐。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考虑色彩的文化意义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根据不同文化背景，合理运用色彩，以符合使用者的审美需求。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217" r="222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材质的质感与触感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选择合适的材质，考虑其质感、触感等物理特性对空间氛围的影响。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材质的耐用性与维护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考虑材质的耐用性和易维护性，以降低后期维护成本。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环保材质的选择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优先选择环保、可持续的材质，降低对环境的负面影响。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材质选择与运用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合理利用自然光，提高室内采光效果。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自然光的利用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人工照明的设计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照明质量与节能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00" r="19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根据空间功能和氛围需求，设计合适的人工照明方案。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注重照明质量，同时考虑节能环保，选择高效、低能耗的照明设备。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照明设计与运用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家具与陈设的选择应兼顾功能性和美观性。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功能性与美观性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确保家具与陈设的风格统一，以营造和谐的室内环境。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风格统一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家具与陈设的尺寸应适应空间大小，避免造成空间拥挤或浪费。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空间适应性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家具与陈设的选择与布置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室内设计风格与流派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以简洁明快为主，强调空间的通透感和开放性，多采用直线和几何形状，色彩对比鲜明。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玻璃、金属、石材、极简家具等。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元素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现代住宅、商业空间等。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现代简约风格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元素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壁炉、拱形门、古典家具、华丽窗帘等。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别墅、高档住宅、会所等。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以欧洲传统建筑和室内装饰为蓝本，注重细节和装饰性，色彩丰富，线条优雅。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欧式古典风格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https://d.book118.com/877000116111006043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2024-09-17T09:23:58.876</cp:lastPrinted>
  <dcterms:created xsi:type="dcterms:W3CDTF">2024-09-17T01:23:58Z</dcterms:created>
  <dcterms:modified xsi:type="dcterms:W3CDTF">2024-09-17T01:24:01Z</dcterms:modified>
</cp:coreProperties>
</file>