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C20FE44-321A-4E63-A470-64037211E0B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DB06A-20D1-4538-B069-794EC7FC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B722A-2449-44FD-B055-2D5EAE91B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CBC58-B0B1-4F36-A1C3-81669D6EB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ED3B5-0742-47F3-92BD-82F41B899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122A56-9A3D-404C-8F35-E0B41C41E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85259-7AE2-4282-8116-A50758828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025624-678E-4993-981F-035E53384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BBE5B-9F04-4131-BA54-0601776AB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DCB14-9B8B-4206-8BD4-1BC12AFE0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36E67-B485-4E2C-9BD1-092D9BEAE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7D7CD-902D-4158-B024-13E76DBF5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369C904-750F-4928-9023-378E0799B76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C3AFD29-F863-4D2E-A6EC-BED136D65EF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0211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企业礼仪打造职场赢家形象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服装礼仪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交际礼仪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礼仪与职业成功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企业礼仪是指在工作场所中的行为准则和规范，对于建立良好的职场形象至关重要。遵守企业礼仪有助于展现专业素养，提升个人品牌价值。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企业礼仪对职场赢家形象的影响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展现专业素养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提升个人品牌价值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得到同事和领导的认可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建立良好职场形象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获得更多的工作机会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增加职场发展机会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建立良好的人脉关系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促进人际关系发展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企业礼仪的核心要素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尊重他人、友善待人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遵守职场礼仪规范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穿着得体、整洁大方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随意性强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更注重人情味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企业礼仪不同于社交礼仪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遵守职场规范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着重专业素养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企业礼仪不同于社交礼仪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在职场中需要遵守的原则和规范和社交场合有所不同。企业礼仪更加规范严谨，着重专业素养，而社交礼仪更注重人情味和自然性。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服装礼仪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不同场合的着装要求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在正式场合或休闲聚会等不同场合，着装搭配技巧至关重要。不同场合需要不同的着装风格，合理搭配能够展现出个人的职业魅力和形象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着装细节的重要性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领带的细节决定着整体形象的精致程度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领带打法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配饰的选择和搭配能够提升整体造型的品味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配饰搭配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鞋带的整洁和颜色也是着装的重要细节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鞋带细节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体型穿着的建议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选择合适的版型和颜色，避免过多的细节装饰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瘦身型体型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选择合适的材质和款式，避免过紧或过大的服装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丰满型体型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配饰过多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适度的配饰能提升整体形象，但过多会显得不专业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应该选择简约精致的配饰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穿着不合身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服装过大或过小会让形象失分，应选择合身的服装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合身的服装会更显得专业和得体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颜色搭配不当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颜色搭配要考虑整体的和谐性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过于花哨或单调的颜色都会影响整体形象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着装礼仪中的误区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领带颜色不搭配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领带颜色应该与衬衫或西装相协调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过于花哨的领带会显得不合时宜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礼仪在职场中占据着重要的地位，通过正确的着装和细节处理，可以展现出自信、专业的形象，对于职场发展和人际关系都有着积极的影响。避免一些常见的着装误区，选择适合自己的服装款式和配饰，将有助于打造出更为优秀的职场形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交际礼仪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言谈举止的礼仪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在职场中，言谈举止是展现自信和尊重他人的重要方式。一定要注意说话声音的音量和语速，保持礼貌和尊重的语气，并避免粗鲁或冒犯性的言辞。此外，要学会倾听他人，给予他人足够的关注和回应。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礼貌用语的应用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表达感激之情，并展现礼貌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谢谢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表示请求或邀请时的礼貌用语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表达歉意或道歉时的礼貌用语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对不起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礼貌地询问对方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请问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礼节小细节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握手时要注意力度和持续时间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握手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微笑是最简单有效的礼貌举止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微笑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眼神交流可表达自信和尊重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眼神交流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西方文化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重视个人空间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直接表达意见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重视时间观念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中东文化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重视礼仪规范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避免左手传递物品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尊重宗教习俗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非洲文化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尊重长者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重视社会关系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避免直接否定他人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不同文化背景下的交际礼仪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亚洲文化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重视尊重长者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避免直接拒绝请求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用餐时要避免碰杯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交际礼仪在职场中扮演着至关重要的角色，它能够体现出一个人的素质和修养，对于建立良好的人际关系和职业形象至关重要。通过遵循适当的交际礼仪，可以增加自信心，赢得他人的尊重与信任，成为职场赢家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职场沟通技巧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职场沟通的重要性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在职场中，沟通是最重要的技能之一。良好的沟通能帮助建立良好的关系，增进合作，提高工作效率。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https://d.book118.com/877002112012006055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企业礼仪打造职场赢家形象</vt:lpstr>
      <vt:lpstr>目录</vt:lpstr>
      <vt:lpstr>第一章 企业礼仪的重要性</vt:lpstr>
      <vt:lpstr> </vt:lpstr>
      <vt:lpstr>企业礼仪对职场赢家形象的影响</vt:lpstr>
      <vt:lpstr>企业礼仪的核心要素</vt:lpstr>
      <vt:lpstr>企业礼仪不同于社交礼仪</vt:lpstr>
      <vt:lpstr>企业礼仪不同于社交礼仪</vt:lpstr>
      <vt:lpstr>第二章 服装礼仪</vt:lpstr>
      <vt:lpstr> </vt:lpstr>
      <vt:lpstr>着装细节的重要性</vt:lpstr>
      <vt:lpstr>体型穿着的建议</vt:lpstr>
      <vt:lpstr>着装礼仪中的误区</vt:lpstr>
      <vt:lpstr>总结</vt:lpstr>
      <vt:lpstr>第3章 交际礼仪</vt:lpstr>
      <vt:lpstr> </vt:lpstr>
      <vt:lpstr>礼貌用语的应用</vt:lpstr>
      <vt:lpstr>礼节小细节</vt:lpstr>
      <vt:lpstr>不同文化背景下的交际礼仪</vt:lpstr>
      <vt:lpstr>总结</vt:lpstr>
      <vt:lpstr>第4章 职场沟通技巧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2024-09-29T14:46:19.776</cp:lastPrinted>
  <dcterms:created xsi:type="dcterms:W3CDTF">2024-09-29T06:46:19Z</dcterms:created>
  <dcterms:modified xsi:type="dcterms:W3CDTF">2024-09-29T06:46:21Z</dcterms:modified>
</cp:coreProperties>
</file>