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018F5-F970-47AB-871C-DBC1F1977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E5654-450E-474A-9AB7-1B94F005E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7A5A6-72EA-44B7-8F53-EA5E0C728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07DD4-6DB0-4180-9ADC-1D38603B5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0CCDB3-06A1-444C-8EDB-D358541CA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D36F27-6779-4AB5-8FA0-7359D7991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087D2E-0DFA-4328-8E3B-AA1BE812D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A27A9-FDE1-427D-9A7E-C4FA40D7C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3AFAC-87D7-4EF1-BB66-08BD3E2EE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71D0F-D7F7-466B-915B-30A8C86C5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2CE39-A2BE-4E0C-AEBF-5B6DED506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03041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儿科护理培训课件：婴幼儿口腔护理要点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婴幼儿口腔护理重要性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婴幼儿口腔结构特点及功能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婴幼儿口腔护理基本原则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婴幼儿日常口腔护理方法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婴幼儿常见口腔问题及处理措施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家长在婴幼儿口腔护理中角色与责任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婴幼儿口腔护理重要性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180" b="10180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定期为婴幼儿进行口腔检查，及时发现并处理龋齿问题，避免病情恶化。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保持婴幼儿口腔卫生，减少牙菌斑和牙石的形成，降低牙周病发病风险。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注意婴幼儿的饮食和口腔卫生，避免刺激性物质对口腔黏膜的损伤。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龋齿预防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牙周病预防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口腔溃疡预防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预防口腔疾病发生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健康的口腔有助于婴幼儿正常进食，保证营养物质的充分摄入。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良好的口腔环境对婴幼儿的语言发育具有重要影响，有助于提高其语音清晰度和表达能力。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口腔健康与婴幼儿的心理健康密切相关，减轻因口腔问题导致的疼痛和不适，有助于维护婴幼儿的心理健康。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营养摄入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语言发育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促进婴幼儿健康成长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家长应为婴幼儿树立良好的榜样，展示正确的刷牙、漱口等口腔卫生习惯。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在婴幼儿早期阶段就开始进行口腔卫生教育，让他们了解口腔卫生的重要性。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鼓励家长定期带婴幼儿进行口腔检查，及时发现并处理口腔问题。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家长示范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早期教育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培养良好口腔卫生习惯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婴幼儿口腔结构特点及功能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婴幼儿口腔容积相对较小，黏膜柔嫩，血管丰富。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口腔容积小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乳牙易龋坏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牙槽骨发育不成熟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乳牙钙化程度低，耐酸性差，容易受细菌侵蚀而龋坏。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婴幼儿牙槽骨较为疏松，骨质也较软，有利于乳牙的萌出和恒牙的发育。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婴幼儿口腔结构特点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婴幼儿通过乳牙咀嚼食物，促进消化和吸收。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咀嚼功能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口腔是发音的重要器官，婴幼儿通过口腔发音学习语言。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发音功能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健康的乳牙和口腔软组织可使婴幼儿面部和谐美观。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美观功能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婴幼儿口腔功能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换牙期是乳牙脱落、恒牙长出的过程，此时期应注意保持口腔卫生，防止乳牙滞留和恒牙错位。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乳牙萌出是婴幼儿生长发育的重要标志，也是口腔护理的重要时期。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婴幼儿时期养成的不良习惯，如吮指、吐舌、咬异物等，会影响口腔的正常发育和牙齿的排列。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婴幼儿的营养状况直接影响口腔健康，如缺钙会影响牙齿的发育和萌出。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乳牙萌出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不良习惯影响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换牙期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营养与口腔健康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生长发育对口腔影响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婴幼儿口腔护理基本原则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保持婴幼儿口腔清洁是预防口腔疾病的关键。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每次喂食后，用温开水或淡盐水清洁口腔，避免食物残渣滞留。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睡前不再喂食，减少夜间口腔细菌滋生。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清洁为主，预防为辅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婴幼儿的口腔黏膜娇嫩，护理时要动作轻柔。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使用软毛牙刷或纱布蘸取温开水轻轻擦拭牙齿和口腔黏膜。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避免使用刺激性强的口腔清洁用品，以免损伤口腔黏膜。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动作轻柔，避免损伤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定期带婴幼儿进行口腔检查，及早发现并干预口腔问题。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如有龋齿、牙龈炎等口腔疾病，应在医生指导下积极治疗。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关注婴幼儿的牙齿发育情况，如有异常应及时就医。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定期检查，及时干预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婴幼儿日常口腔护理方法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https://d.book118.com/877003041130006042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2024-09-16T02:22:16.557</cp:lastPrinted>
  <dcterms:created xsi:type="dcterms:W3CDTF">2024-09-15T18:22:16Z</dcterms:created>
  <dcterms:modified xsi:type="dcterms:W3CDTF">2024-09-15T18:22:18Z</dcterms:modified>
</cp:coreProperties>
</file>