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3A862E-6902-4437-BF54-D38503A5F1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D97EC4-1352-46B1-BF6D-10A45F48D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46DD3B-3313-44BB-AFE3-B2C27D796E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FA11AC-07AA-4829-80F9-B27B1AE066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53D2AC-8A2F-4BE8-B846-0A83C4383C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D8DF42-0570-452A-8DC4-A77A4FCEA8C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E612F5-3A53-4EF7-B1EB-C504AB8CED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AA6B39-74FF-4787-86AE-DAAF8EB2C6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CC86AC-9C0C-4CCE-8A04-93FCC172C4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50DED3-E229-4B98-BBD0-59A37E5886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339205-7C48-4A30-ADC4-51DCA5CF94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005063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:文小库</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2024-01-31</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文化市场经营与管理专业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文化市场概述与发展趋势</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文化产品策划与推广策略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文化企业经营管理模式探讨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数字化技术在文化市场应用前景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文化市场监管与自律机制建设</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创新驱动下文化产业发展战略思考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文化市场概述与发展趋势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特点</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文化市场定义及特点</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文化市场是指以商品形式进入流通和消费领域的文化产品和文化娱乐服务活动的总和，包括文艺演出、电影电视、图书报刊、音像制品、文物艺术品、娱乐休闲等多个领域。</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文化市场具有意识形态属性、产业属性和商品属性等多重属性，其发展水平是衡量一个国家或地区文化产业发展状况和文化竞争力的重要指标。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近年来，我国文化市场发展迅速，产业规模不断扩大，市场主体日益多元，消费需求持续增长。同时，数字化、网络化、智能化等新技术广泛应用，为文化市场发展提供了新动力。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国际文化市场竞争日益激烈，发达国家凭借强大的经济实力和科技优势，在文化产业发展中占据主导地位。同时，新兴经济体和发展中国家也在积极挖掘自身文化资源，加快文化产业发展步伐。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国内外文化市场发展现状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833" b="983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数字化、网络化趋势加速</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文化与科技深度融合</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国际化程度不断提升</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随着5G、大数据、云计算等技术的快速发展，文化市场的数字化、网络化趋势将更加明显，数字文化产品和服务将成为市场主流。</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科技创新将为文化市场发展提供有力支撑，文化与科技深度融合将成为未来文化市场发展的重要趋势。</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随着全球化的深入发展，国际文化市场交流将更加频繁，我国文化市场将更加开放，国际化程度不断提升。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政策法规对文化市场发展的影响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政策法规是文化市场发展的重要保障和推动力量，其制定和实施将直接影响文化市场的发展方向和速度。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政策法规的完善与调整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随着文化市场的不断发展和变化，政策法规也需要不断完善和调整，以适应市场发展的新需求和新挑战。同时，政策法规的制定和实施也需要更加科学、规范和透明，以保障市场的公平竞争和健康发展。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文化产品策划与推广策略</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文化产品需求分析</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确定文化产品的目标受众群体，了解其年龄、性别、地域、文化背景等特征。</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通过市场调研了解目标受众对文化产品的需求、偏好和消费习惯。</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分析同类文化产品的优缺点，为目标文化产品的策划提供借鉴和参考。</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目标受众分析</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市场需求调研</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竞品分析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头脑风暴法</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跨界融合法</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案例分享</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创意策划方法及案例分享</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将不同领域、不同文化的元素进行融合，创造出新的文化产品。</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分享成功的文化产品策划案例，分析其创意来源、策划思路和执行效果。</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通过集体讨论、思维碰撞，激发创意灵感。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传统媒体</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新媒体</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KOL合作</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线下活动</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宣传推广渠道选择与运用</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与意见领袖、网红等合作，借助其影响力和粉丝基础进行推广。</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利用互联网、社交媒体、短视频等新媒体平台进行宣传推广。</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利用报纸、杂志、电视、广播等传统媒体进行宣传推广。</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通过举办展览、演出、讲座等线下活动进行宣传推广。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线上活动策划</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线下活动策划</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活动执行</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效果评估</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线上线下活动策划与执行</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策划各种线上活动，如网络直播、在线互动游戏等，吸引目标受众参与。</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策划各种线下活动，如文化沙龙、艺术展览等，提升文化产品的知名度和美誉度。</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制定详细的活动执行方案，包括场地布置、人员分工、物资准备等，确保活动的顺利进行。</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对活动的效果进行评估，总结经验教训，为未来的活动策划和执行提供参考。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文化企业经营管理模式探讨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30811" r="30811"/>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出版发行企业</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影视制作企业</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文化艺术品经营企业</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数字文化企业</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文化企业类型及特点分析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以图书、报纸、期刊等出版物为主，具有较强的文化传播和舆论引导能力。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涉及艺术品创作、展览、交易等环节，强调艺术价值和市场价值并重。</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以电影、电视剧等视听产品为核心，注重创意策划和市场营销。</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以互联网为平台，提供数字阅读、网络视听、动漫游戏等数字文化产品与服务。</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32" r="18732"/>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经营模式选择与优化建议</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企业自主策划、生产、销售文化产品，承担全部市场风险。</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与其他文化企业或相关机构合作，共同开发市场、分享资源、分担风险。</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通过连锁加盟方式扩大企业规模，提高品牌影响力和市场占有率。</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根据消费者需求提供个性化文化产品与服务，满足消费者多元化需求。</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自主经营模式</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合作经营模式</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连锁经营模式</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个性化定制模式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组建具有创意策划、市场营销、财务管理等专业技能的团队，注重团队协作和沟通能力的培养。</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团队建设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建立完善的人才培养体系，包括岗前培训、在职培训、外部交流等，提高员工的专业素养和综合能力。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人才培养机制</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设立合理的薪酬体系和激励机制，激发员工的积极性和创造力。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激励机制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团队建设与人才培养机制</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https://d.book118.com/877005063003006046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2024-09-20T22:49:40.846</cp:lastPrinted>
  <dcterms:created xsi:type="dcterms:W3CDTF">2024-09-20T14:49:40Z</dcterms:created>
  <dcterms:modified xsi:type="dcterms:W3CDTF">2024-09-20T14:49:43Z</dcterms:modified>
</cp:coreProperties>
</file>