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86F3EA-D402-4955-B22A-2880104B4B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36E0F4-BE27-44E8-9876-B4DA194448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B09E62-5AE7-46A4-B941-D7C10A84B9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2A51A3-B3DC-4972-AF8B-B0273D88E4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3E00532-8416-466B-809F-C556D4E54B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BCFFF07-CA36-49A2-9119-6145B5C0BE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281EB4C-D844-432D-9949-6CB151F0EF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BA1D05-2345-4DF0-AB33-E59D9532DE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5522D9-1197-4F63-BC61-DA7CB219B5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6AC0A9-70E6-48D0-BBAD-BDDACEF185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251224-63B4-4790-B2AB-35CDB6CE79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7005122024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幼儿园艺术教育与活动方案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日期: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幼儿园艺术教育的内容与目标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幼儿园艺术教育的实施方法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幼儿园艺术教育的活动方案设计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幼儿园艺术教育的评价与反馈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5"/>
          <a:srcRect l="31490" r="3149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7" name="Freeform 7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本章节旨在阐述幼儿园艺术教育的目的和背景，包括其对于幼儿全面发展的重要性以及在幼儿园教育体系中的地位。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随着教育理念的更新和家长对幼儿全面发展的重视，幼儿园艺术教育逐渐成为幼儿园教育的重要组成部分。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艺术教育能够激发幼儿的创造力和想象力，培养他们的创新思维和解决问题的能力。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促进幼儿创造力发展</a:t>
            </a:r>
          </a:p>
        </p:txBody>
      </p:sp>
      <p:sp>
        <p:nvSpPr>
          <p:cNvPr id="9" name="AutoShape 9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培养幼儿审美能力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增强幼儿自信心</a:t>
            </a:r>
          </a:p>
        </p:txBody>
      </p:sp>
      <p:sp>
        <p:nvSpPr>
          <p:cNvPr id="15" name="AutoShape 15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促进幼儿社交能力发展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通过欣赏和创作艺术作品，幼儿能够逐渐形成自己的审美标准和审美能力。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艺术教育为幼儿提供了展示自我和表达情感的机会，有助于增强他们的自信心和自尊心。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艺术教育中的合作和交流活动能够促进幼儿之间的互动和合作，提高他们的社交能力。</a:t>
            </a:r>
          </a:p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幼儿园艺术教育的重要性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幼儿园艺术教育的内容与目标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5708618" y="1676039"/>
            <a:ext cx="776002" cy="766477"/>
            <a:chOff x="5708618" y="1676039"/>
            <a:chExt cx="776002" cy="766477"/>
          </a:xfrm>
        </p:grpSpPr>
        <p:sp>
          <p:nvSpPr>
            <p:cNvPr id="5" name="TextBox 5"/>
            <p:cNvSpPr txBox="1"/>
            <p:nvPr/>
          </p:nvSpPr>
          <p:spPr>
            <a:xfrm>
              <a:off x="5708618" y="1676039"/>
              <a:ext cx="776002" cy="766477"/>
            </a:xfrm>
            <a:prstGeom prst="rect">
              <a:avLst/>
            </a:prstGeom>
          </p:spPr>
          <p:txBody>
            <a:bodyPr vert="horz" wrap="none" lIns="121920" tIns="60960" rIns="121920" bIns="6096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2100">
                  <a:solidFill>
                    <a:schemeClr val="lt1"/>
                  </a:solidFill>
                  <a:latin typeface="微软雅黑"/>
                  <a:ea typeface="微软雅黑"/>
                  <a:cs typeface="微软雅黑"/>
                </a:rPr>
                <a:t>输入</a:t>
              </a:r>
            </a:p>
            <a:p>
              <a:pPr algn="ctr">
                <a:lnSpc>
                  <a:spcPct val="80000"/>
                </a:lnSpc>
              </a:pPr>
              <a:r>
                <a:rPr lang="en-US" sz="2100">
                  <a:solidFill>
                    <a:schemeClr val="lt1"/>
                  </a:solidFill>
                  <a:latin typeface="微软雅黑"/>
                  <a:ea typeface="微软雅黑"/>
                  <a:cs typeface="微软雅黑"/>
                </a:rPr>
                <a:t>标题</a:t>
              </a:r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5290916" y="2839646"/>
            <a:ext cx="1569720" cy="1569720"/>
            <a:chOff x="5290916" y="2839646"/>
            <a:chExt cx="1569720" cy="1569720"/>
          </a:xfrm>
        </p:grpSpPr>
        <p:sp>
          <p:nvSpPr>
            <p:cNvPr id="7" name="AutoShape 7"/>
            <p:cNvSpPr/>
            <p:nvPr/>
          </p:nvSpPr>
          <p:spPr>
            <a:xfrm>
              <a:off x="5290916" y="2839646"/>
              <a:ext cx="1569720" cy="1569720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5687823" y="3272081"/>
              <a:ext cx="767048" cy="704183"/>
            </a:xfrm>
            <a:custGeom>
              <a:rect l="l" t="t" r="r" b="b"/>
              <a:pathLst>
                <a:path w="986" h="905">
                  <a:moveTo>
                    <a:pt x="298" y="855"/>
                  </a:moveTo>
                  <a:lnTo>
                    <a:pt x="359" y="855"/>
                  </a:lnTo>
                  <a:lnTo>
                    <a:pt x="359" y="855"/>
                  </a:lnTo>
                  <a:lnTo>
                    <a:pt x="374" y="838"/>
                  </a:lnTo>
                  <a:lnTo>
                    <a:pt x="388" y="819"/>
                  </a:lnTo>
                  <a:lnTo>
                    <a:pt x="401" y="799"/>
                  </a:lnTo>
                  <a:lnTo>
                    <a:pt x="412" y="776"/>
                  </a:lnTo>
                  <a:lnTo>
                    <a:pt x="421" y="752"/>
                  </a:lnTo>
                  <a:lnTo>
                    <a:pt x="427" y="725"/>
                  </a:lnTo>
                  <a:lnTo>
                    <a:pt x="432" y="697"/>
                  </a:lnTo>
                  <a:lnTo>
                    <a:pt x="436" y="666"/>
                  </a:lnTo>
                  <a:lnTo>
                    <a:pt x="425" y="666"/>
                  </a:lnTo>
                  <a:lnTo>
                    <a:pt x="425" y="666"/>
                  </a:lnTo>
                  <a:lnTo>
                    <a:pt x="418" y="666"/>
                  </a:lnTo>
                  <a:lnTo>
                    <a:pt x="412" y="664"/>
                  </a:lnTo>
                  <a:lnTo>
                    <a:pt x="405" y="661"/>
                  </a:lnTo>
                  <a:lnTo>
                    <a:pt x="401" y="656"/>
                  </a:lnTo>
                  <a:lnTo>
                    <a:pt x="397" y="651"/>
                  </a:lnTo>
                  <a:lnTo>
                    <a:pt x="393" y="646"/>
                  </a:lnTo>
                  <a:lnTo>
                    <a:pt x="391" y="639"/>
                  </a:lnTo>
                  <a:lnTo>
                    <a:pt x="390" y="633"/>
                  </a:lnTo>
                  <a:lnTo>
                    <a:pt x="390" y="633"/>
                  </a:lnTo>
                  <a:lnTo>
                    <a:pt x="390" y="633"/>
                  </a:lnTo>
                  <a:lnTo>
                    <a:pt x="391" y="625"/>
                  </a:lnTo>
                  <a:lnTo>
                    <a:pt x="393" y="620"/>
                  </a:lnTo>
                  <a:lnTo>
                    <a:pt x="397" y="613"/>
                  </a:lnTo>
                  <a:lnTo>
                    <a:pt x="401" y="609"/>
                  </a:lnTo>
                  <a:lnTo>
                    <a:pt x="405" y="604"/>
                  </a:lnTo>
                  <a:lnTo>
                    <a:pt x="412" y="601"/>
                  </a:lnTo>
                  <a:lnTo>
                    <a:pt x="418" y="599"/>
                  </a:lnTo>
                  <a:lnTo>
                    <a:pt x="425" y="598"/>
                  </a:lnTo>
                  <a:lnTo>
                    <a:pt x="442" y="598"/>
                  </a:lnTo>
                  <a:lnTo>
                    <a:pt x="442" y="598"/>
                  </a:lnTo>
                  <a:lnTo>
                    <a:pt x="417" y="573"/>
                  </a:lnTo>
                  <a:lnTo>
                    <a:pt x="393" y="546"/>
                  </a:lnTo>
                  <a:lnTo>
                    <a:pt x="371" y="519"/>
                  </a:lnTo>
                  <a:lnTo>
                    <a:pt x="351" y="489"/>
                  </a:lnTo>
                  <a:lnTo>
                    <a:pt x="337" y="512"/>
                  </a:lnTo>
                  <a:lnTo>
                    <a:pt x="337" y="512"/>
                  </a:lnTo>
                  <a:lnTo>
                    <a:pt x="277" y="476"/>
                  </a:lnTo>
                  <a:lnTo>
                    <a:pt x="248" y="458"/>
                  </a:lnTo>
                  <a:lnTo>
                    <a:pt x="219" y="438"/>
                  </a:lnTo>
                  <a:lnTo>
                    <a:pt x="191" y="418"/>
                  </a:lnTo>
                  <a:lnTo>
                    <a:pt x="164" y="395"/>
                  </a:lnTo>
                  <a:lnTo>
                    <a:pt x="138" y="371"/>
                  </a:lnTo>
                  <a:lnTo>
                    <a:pt x="126" y="358"/>
                  </a:lnTo>
                  <a:lnTo>
                    <a:pt x="114" y="345"/>
                  </a:lnTo>
                  <a:lnTo>
                    <a:pt x="114" y="345"/>
                  </a:lnTo>
                  <a:lnTo>
                    <a:pt x="102" y="331"/>
                  </a:lnTo>
                  <a:lnTo>
                    <a:pt x="92" y="317"/>
                  </a:lnTo>
                  <a:lnTo>
                    <a:pt x="81" y="301"/>
                  </a:lnTo>
                  <a:lnTo>
                    <a:pt x="71" y="285"/>
                  </a:lnTo>
                  <a:lnTo>
                    <a:pt x="61" y="269"/>
                  </a:lnTo>
                  <a:lnTo>
                    <a:pt x="53" y="251"/>
                  </a:lnTo>
                  <a:lnTo>
                    <a:pt x="44" y="234"/>
                  </a:lnTo>
                  <a:lnTo>
                    <a:pt x="36" y="216"/>
                  </a:lnTo>
                  <a:lnTo>
                    <a:pt x="30" y="196"/>
                  </a:lnTo>
                  <a:lnTo>
                    <a:pt x="23" y="175"/>
                  </a:lnTo>
                  <a:lnTo>
                    <a:pt x="18" y="154"/>
                  </a:lnTo>
                  <a:lnTo>
                    <a:pt x="13" y="132"/>
                  </a:lnTo>
                  <a:lnTo>
                    <a:pt x="9" y="108"/>
                  </a:lnTo>
                  <a:lnTo>
                    <a:pt x="6" y="84"/>
                  </a:lnTo>
                  <a:lnTo>
                    <a:pt x="4" y="59"/>
                  </a:lnTo>
                  <a:lnTo>
                    <a:pt x="3" y="33"/>
                  </a:lnTo>
                  <a:lnTo>
                    <a:pt x="0" y="0"/>
                  </a:lnTo>
                  <a:lnTo>
                    <a:pt x="33" y="7"/>
                  </a:lnTo>
                  <a:lnTo>
                    <a:pt x="239" y="55"/>
                  </a:lnTo>
                  <a:lnTo>
                    <a:pt x="252" y="58"/>
                  </a:lnTo>
                  <a:lnTo>
                    <a:pt x="252" y="58"/>
                  </a:lnTo>
                  <a:lnTo>
                    <a:pt x="256" y="23"/>
                  </a:lnTo>
                  <a:lnTo>
                    <a:pt x="473" y="23"/>
                  </a:lnTo>
                  <a:lnTo>
                    <a:pt x="520" y="23"/>
                  </a:lnTo>
                  <a:lnTo>
                    <a:pt x="737" y="23"/>
                  </a:lnTo>
                  <a:lnTo>
                    <a:pt x="737" y="23"/>
                  </a:lnTo>
                  <a:lnTo>
                    <a:pt x="740" y="57"/>
                  </a:lnTo>
                  <a:lnTo>
                    <a:pt x="751" y="55"/>
                  </a:lnTo>
                  <a:lnTo>
                    <a:pt x="956" y="7"/>
                  </a:lnTo>
                  <a:lnTo>
                    <a:pt x="988" y="0"/>
                  </a:lnTo>
                  <a:lnTo>
                    <a:pt x="987" y="33"/>
                  </a:lnTo>
                  <a:lnTo>
                    <a:pt x="987" y="33"/>
                  </a:lnTo>
                  <a:lnTo>
                    <a:pt x="986" y="59"/>
                  </a:lnTo>
                  <a:lnTo>
                    <a:pt x="983" y="84"/>
                  </a:lnTo>
                  <a:lnTo>
                    <a:pt x="980" y="108"/>
                  </a:lnTo>
                  <a:lnTo>
                    <a:pt x="976" y="132"/>
                  </a:lnTo>
                  <a:lnTo>
                    <a:pt x="971" y="154"/>
                  </a:lnTo>
                  <a:lnTo>
                    <a:pt x="965" y="175"/>
                  </a:lnTo>
                  <a:lnTo>
                    <a:pt x="960" y="196"/>
                  </a:lnTo>
                  <a:lnTo>
                    <a:pt x="952" y="216"/>
                  </a:lnTo>
                  <a:lnTo>
                    <a:pt x="945" y="234"/>
                  </a:lnTo>
                  <a:lnTo>
                    <a:pt x="936" y="251"/>
                  </a:lnTo>
                  <a:lnTo>
                    <a:pt x="927" y="269"/>
                  </a:lnTo>
                  <a:lnTo>
                    <a:pt x="918" y="285"/>
                  </a:lnTo>
                  <a:lnTo>
                    <a:pt x="908" y="301"/>
                  </a:lnTo>
                  <a:lnTo>
                    <a:pt x="897" y="317"/>
                  </a:lnTo>
                  <a:lnTo>
                    <a:pt x="886" y="331"/>
                  </a:lnTo>
                  <a:lnTo>
                    <a:pt x="874" y="345"/>
                  </a:lnTo>
                  <a:lnTo>
                    <a:pt x="874" y="345"/>
                  </a:lnTo>
                  <a:lnTo>
                    <a:pt x="862" y="358"/>
                  </a:lnTo>
                  <a:lnTo>
                    <a:pt x="850" y="371"/>
                  </a:lnTo>
                  <a:lnTo>
                    <a:pt x="825" y="395"/>
                  </a:lnTo>
                  <a:lnTo>
                    <a:pt x="798" y="418"/>
                  </a:lnTo>
                  <a:lnTo>
                    <a:pt x="770" y="438"/>
                  </a:lnTo>
                  <a:lnTo>
                    <a:pt x="742" y="458"/>
                  </a:lnTo>
                  <a:lnTo>
                    <a:pt x="713" y="476"/>
                  </a:lnTo>
                  <a:lnTo>
                    <a:pt x="653" y="512"/>
                  </a:lnTo>
                  <a:lnTo>
                    <a:pt x="640" y="491"/>
                  </a:lnTo>
                  <a:lnTo>
                    <a:pt x="640" y="491"/>
                  </a:lnTo>
                  <a:lnTo>
                    <a:pt x="620" y="521"/>
                  </a:lnTo>
                  <a:lnTo>
                    <a:pt x="599" y="548"/>
                  </a:lnTo>
                  <a:lnTo>
                    <a:pt x="576" y="574"/>
                  </a:lnTo>
                  <a:lnTo>
                    <a:pt x="551" y="598"/>
                  </a:lnTo>
                  <a:lnTo>
                    <a:pt x="567" y="598"/>
                  </a:lnTo>
                  <a:lnTo>
                    <a:pt x="567" y="598"/>
                  </a:lnTo>
                  <a:lnTo>
                    <a:pt x="574" y="599"/>
                  </a:lnTo>
                  <a:lnTo>
                    <a:pt x="580" y="601"/>
                  </a:lnTo>
                  <a:lnTo>
                    <a:pt x="586" y="604"/>
                  </a:lnTo>
                  <a:lnTo>
                    <a:pt x="591" y="609"/>
                  </a:lnTo>
                  <a:lnTo>
                    <a:pt x="595" y="613"/>
                  </a:lnTo>
                  <a:lnTo>
                    <a:pt x="599" y="620"/>
                  </a:lnTo>
                  <a:lnTo>
                    <a:pt x="601" y="625"/>
                  </a:lnTo>
                  <a:lnTo>
                    <a:pt x="601" y="633"/>
                  </a:lnTo>
                  <a:lnTo>
                    <a:pt x="601" y="633"/>
                  </a:lnTo>
                  <a:lnTo>
                    <a:pt x="601" y="633"/>
                  </a:lnTo>
                  <a:lnTo>
                    <a:pt x="601" y="639"/>
                  </a:lnTo>
                  <a:lnTo>
                    <a:pt x="599" y="646"/>
                  </a:lnTo>
                  <a:lnTo>
                    <a:pt x="595" y="651"/>
                  </a:lnTo>
                  <a:lnTo>
                    <a:pt x="591" y="656"/>
                  </a:lnTo>
                  <a:lnTo>
                    <a:pt x="586" y="661"/>
                  </a:lnTo>
                  <a:lnTo>
                    <a:pt x="580" y="664"/>
                  </a:lnTo>
                  <a:lnTo>
                    <a:pt x="574" y="666"/>
                  </a:lnTo>
                  <a:lnTo>
                    <a:pt x="567" y="666"/>
                  </a:lnTo>
                  <a:lnTo>
                    <a:pt x="557" y="666"/>
                  </a:lnTo>
                  <a:lnTo>
                    <a:pt x="557" y="666"/>
                  </a:lnTo>
                  <a:lnTo>
                    <a:pt x="561" y="697"/>
                  </a:lnTo>
                  <a:lnTo>
                    <a:pt x="565" y="725"/>
                  </a:lnTo>
                  <a:lnTo>
                    <a:pt x="572" y="752"/>
                  </a:lnTo>
                  <a:lnTo>
                    <a:pt x="581" y="776"/>
                  </a:lnTo>
                  <a:lnTo>
                    <a:pt x="592" y="799"/>
                  </a:lnTo>
                  <a:lnTo>
                    <a:pt x="605" y="819"/>
                  </a:lnTo>
                  <a:lnTo>
                    <a:pt x="619" y="838"/>
                  </a:lnTo>
                  <a:lnTo>
                    <a:pt x="634" y="855"/>
                  </a:lnTo>
                  <a:lnTo>
                    <a:pt x="697" y="855"/>
                  </a:lnTo>
                  <a:lnTo>
                    <a:pt x="713" y="905"/>
                  </a:lnTo>
                  <a:lnTo>
                    <a:pt x="283" y="905"/>
                  </a:lnTo>
                  <a:lnTo>
                    <a:pt x="298" y="855"/>
                  </a:lnTo>
                  <a:lnTo>
                    <a:pt x="298" y="855"/>
                  </a:lnTo>
                  <a:close/>
                  <a:moveTo>
                    <a:pt x="742" y="109"/>
                  </a:moveTo>
                  <a:lnTo>
                    <a:pt x="742" y="109"/>
                  </a:lnTo>
                  <a:lnTo>
                    <a:pt x="741" y="157"/>
                  </a:lnTo>
                  <a:lnTo>
                    <a:pt x="737" y="203"/>
                  </a:lnTo>
                  <a:lnTo>
                    <a:pt x="731" y="247"/>
                  </a:lnTo>
                  <a:lnTo>
                    <a:pt x="723" y="289"/>
                  </a:lnTo>
                  <a:lnTo>
                    <a:pt x="719" y="310"/>
                  </a:lnTo>
                  <a:lnTo>
                    <a:pt x="714" y="331"/>
                  </a:lnTo>
                  <a:lnTo>
                    <a:pt x="707" y="350"/>
                  </a:lnTo>
                  <a:lnTo>
                    <a:pt x="701" y="370"/>
                  </a:lnTo>
                  <a:lnTo>
                    <a:pt x="693" y="388"/>
                  </a:lnTo>
                  <a:lnTo>
                    <a:pt x="685" y="407"/>
                  </a:lnTo>
                  <a:lnTo>
                    <a:pt x="678" y="425"/>
                  </a:lnTo>
                  <a:lnTo>
                    <a:pt x="669" y="443"/>
                  </a:lnTo>
                  <a:lnTo>
                    <a:pt x="669" y="443"/>
                  </a:lnTo>
                  <a:lnTo>
                    <a:pt x="715" y="414"/>
                  </a:lnTo>
                  <a:lnTo>
                    <a:pt x="736" y="399"/>
                  </a:lnTo>
                  <a:lnTo>
                    <a:pt x="758" y="383"/>
                  </a:lnTo>
                  <a:lnTo>
                    <a:pt x="779" y="367"/>
                  </a:lnTo>
                  <a:lnTo>
                    <a:pt x="798" y="349"/>
                  </a:lnTo>
                  <a:lnTo>
                    <a:pt x="818" y="331"/>
                  </a:lnTo>
                  <a:lnTo>
                    <a:pt x="836" y="311"/>
                  </a:lnTo>
                  <a:lnTo>
                    <a:pt x="836" y="311"/>
                  </a:lnTo>
                  <a:lnTo>
                    <a:pt x="855" y="288"/>
                  </a:lnTo>
                  <a:lnTo>
                    <a:pt x="871" y="263"/>
                  </a:lnTo>
                  <a:lnTo>
                    <a:pt x="886" y="236"/>
                  </a:lnTo>
                  <a:lnTo>
                    <a:pt x="894" y="222"/>
                  </a:lnTo>
                  <a:lnTo>
                    <a:pt x="900" y="208"/>
                  </a:lnTo>
                  <a:lnTo>
                    <a:pt x="906" y="192"/>
                  </a:lnTo>
                  <a:lnTo>
                    <a:pt x="912" y="177"/>
                  </a:lnTo>
                  <a:lnTo>
                    <a:pt x="917" y="159"/>
                  </a:lnTo>
                  <a:lnTo>
                    <a:pt x="921" y="142"/>
                  </a:lnTo>
                  <a:lnTo>
                    <a:pt x="925" y="123"/>
                  </a:lnTo>
                  <a:lnTo>
                    <a:pt x="929" y="105"/>
                  </a:lnTo>
                  <a:lnTo>
                    <a:pt x="932" y="85"/>
                  </a:lnTo>
                  <a:lnTo>
                    <a:pt x="934" y="66"/>
                  </a:lnTo>
                  <a:lnTo>
                    <a:pt x="793" y="97"/>
                  </a:lnTo>
                  <a:lnTo>
                    <a:pt x="808" y="130"/>
                  </a:lnTo>
                  <a:lnTo>
                    <a:pt x="761" y="152"/>
                  </a:lnTo>
                  <a:lnTo>
                    <a:pt x="742" y="109"/>
                  </a:lnTo>
                  <a:lnTo>
                    <a:pt x="742" y="109"/>
                  </a:lnTo>
                  <a:close/>
                  <a:moveTo>
                    <a:pt x="326" y="446"/>
                  </a:moveTo>
                  <a:lnTo>
                    <a:pt x="326" y="446"/>
                  </a:lnTo>
                  <a:lnTo>
                    <a:pt x="316" y="428"/>
                  </a:lnTo>
                  <a:lnTo>
                    <a:pt x="308" y="409"/>
                  </a:lnTo>
                  <a:lnTo>
                    <a:pt x="300" y="390"/>
                  </a:lnTo>
                  <a:lnTo>
                    <a:pt x="292" y="371"/>
                  </a:lnTo>
                  <a:lnTo>
                    <a:pt x="286" y="350"/>
                  </a:lnTo>
                  <a:lnTo>
                    <a:pt x="279" y="331"/>
                  </a:lnTo>
                  <a:lnTo>
                    <a:pt x="274" y="309"/>
                  </a:lnTo>
                  <a:lnTo>
                    <a:pt x="269" y="288"/>
                  </a:lnTo>
                  <a:lnTo>
                    <a:pt x="264" y="267"/>
                  </a:lnTo>
                  <a:lnTo>
                    <a:pt x="261" y="244"/>
                  </a:lnTo>
                  <a:lnTo>
                    <a:pt x="258" y="221"/>
                  </a:lnTo>
                  <a:lnTo>
                    <a:pt x="256" y="198"/>
                  </a:lnTo>
                  <a:lnTo>
                    <a:pt x="253" y="174"/>
                  </a:lnTo>
                  <a:lnTo>
                    <a:pt x="252" y="151"/>
                  </a:lnTo>
                  <a:lnTo>
                    <a:pt x="251" y="102"/>
                  </a:lnTo>
                  <a:lnTo>
                    <a:pt x="228" y="152"/>
                  </a:lnTo>
                  <a:lnTo>
                    <a:pt x="182" y="130"/>
                  </a:lnTo>
                  <a:lnTo>
                    <a:pt x="197" y="97"/>
                  </a:lnTo>
                  <a:lnTo>
                    <a:pt x="56" y="66"/>
                  </a:lnTo>
                  <a:lnTo>
                    <a:pt x="56" y="66"/>
                  </a:lnTo>
                  <a:lnTo>
                    <a:pt x="58" y="85"/>
                  </a:lnTo>
                  <a:lnTo>
                    <a:pt x="60" y="105"/>
                  </a:lnTo>
                  <a:lnTo>
                    <a:pt x="63" y="123"/>
                  </a:lnTo>
                  <a:lnTo>
                    <a:pt x="68" y="142"/>
                  </a:lnTo>
                  <a:lnTo>
                    <a:pt x="72" y="159"/>
                  </a:lnTo>
                  <a:lnTo>
                    <a:pt x="77" y="177"/>
                  </a:lnTo>
                  <a:lnTo>
                    <a:pt x="83" y="192"/>
                  </a:lnTo>
                  <a:lnTo>
                    <a:pt x="89" y="208"/>
                  </a:lnTo>
                  <a:lnTo>
                    <a:pt x="96" y="222"/>
                  </a:lnTo>
                  <a:lnTo>
                    <a:pt x="102" y="236"/>
                  </a:lnTo>
                  <a:lnTo>
                    <a:pt x="118" y="263"/>
                  </a:lnTo>
                  <a:lnTo>
                    <a:pt x="135" y="288"/>
                  </a:lnTo>
                  <a:lnTo>
                    <a:pt x="153" y="311"/>
                  </a:lnTo>
                  <a:lnTo>
                    <a:pt x="153" y="311"/>
                  </a:lnTo>
                  <a:lnTo>
                    <a:pt x="172" y="332"/>
                  </a:lnTo>
                  <a:lnTo>
                    <a:pt x="191" y="350"/>
                  </a:lnTo>
                  <a:lnTo>
                    <a:pt x="212" y="369"/>
                  </a:lnTo>
                  <a:lnTo>
                    <a:pt x="234" y="385"/>
                  </a:lnTo>
                  <a:lnTo>
                    <a:pt x="256" y="401"/>
                  </a:lnTo>
                  <a:lnTo>
                    <a:pt x="279" y="417"/>
                  </a:lnTo>
                  <a:lnTo>
                    <a:pt x="326" y="446"/>
                  </a:lnTo>
                  <a:lnTo>
                    <a:pt x="326" y="446"/>
                  </a:lnTo>
                  <a:close/>
                  <a:moveTo>
                    <a:pt x="304" y="70"/>
                  </a:moveTo>
                  <a:lnTo>
                    <a:pt x="304" y="70"/>
                  </a:lnTo>
                  <a:lnTo>
                    <a:pt x="304" y="120"/>
                  </a:lnTo>
                  <a:lnTo>
                    <a:pt x="307" y="170"/>
                  </a:lnTo>
                  <a:lnTo>
                    <a:pt x="309" y="194"/>
                  </a:lnTo>
                  <a:lnTo>
                    <a:pt x="312" y="218"/>
                  </a:lnTo>
                  <a:lnTo>
                    <a:pt x="315" y="242"/>
                  </a:lnTo>
                  <a:lnTo>
                    <a:pt x="320" y="266"/>
                  </a:lnTo>
                  <a:lnTo>
                    <a:pt x="320" y="266"/>
                  </a:lnTo>
                  <a:lnTo>
                    <a:pt x="325" y="288"/>
                  </a:lnTo>
                  <a:lnTo>
                    <a:pt x="331" y="312"/>
                  </a:lnTo>
                  <a:lnTo>
                    <a:pt x="339" y="335"/>
                  </a:lnTo>
                  <a:lnTo>
                    <a:pt x="348" y="358"/>
                  </a:lnTo>
                  <a:lnTo>
                    <a:pt x="358" y="380"/>
                  </a:lnTo>
                  <a:lnTo>
                    <a:pt x="368" y="401"/>
                  </a:lnTo>
                  <a:lnTo>
                    <a:pt x="381" y="423"/>
                  </a:lnTo>
                  <a:lnTo>
                    <a:pt x="394" y="445"/>
                  </a:lnTo>
                  <a:lnTo>
                    <a:pt x="394" y="445"/>
                  </a:lnTo>
                  <a:lnTo>
                    <a:pt x="398" y="448"/>
                  </a:lnTo>
                  <a:lnTo>
                    <a:pt x="401" y="450"/>
                  </a:lnTo>
                  <a:lnTo>
                    <a:pt x="404" y="452"/>
                  </a:lnTo>
                  <a:lnTo>
                    <a:pt x="407" y="453"/>
                  </a:lnTo>
                  <a:lnTo>
                    <a:pt x="412" y="453"/>
                  </a:lnTo>
                  <a:lnTo>
                    <a:pt x="416" y="453"/>
                  </a:lnTo>
                  <a:lnTo>
                    <a:pt x="419" y="452"/>
                  </a:lnTo>
                  <a:lnTo>
                    <a:pt x="424" y="450"/>
                  </a:lnTo>
                  <a:lnTo>
                    <a:pt x="424" y="450"/>
                  </a:lnTo>
                  <a:lnTo>
                    <a:pt x="427" y="447"/>
                  </a:lnTo>
                  <a:lnTo>
                    <a:pt x="429" y="444"/>
                  </a:lnTo>
                  <a:lnTo>
                    <a:pt x="430" y="440"/>
                  </a:lnTo>
                  <a:lnTo>
                    <a:pt x="431" y="436"/>
                  </a:lnTo>
                  <a:lnTo>
                    <a:pt x="432" y="433"/>
                  </a:lnTo>
                  <a:lnTo>
                    <a:pt x="431" y="428"/>
                  </a:lnTo>
                  <a:lnTo>
                    <a:pt x="430" y="425"/>
                  </a:lnTo>
                  <a:lnTo>
                    <a:pt x="428" y="421"/>
                  </a:lnTo>
                  <a:lnTo>
                    <a:pt x="428" y="421"/>
                  </a:lnTo>
                  <a:lnTo>
                    <a:pt x="416" y="402"/>
                  </a:lnTo>
                  <a:lnTo>
                    <a:pt x="404" y="382"/>
                  </a:lnTo>
                  <a:lnTo>
                    <a:pt x="394" y="362"/>
                  </a:lnTo>
                  <a:lnTo>
                    <a:pt x="386" y="342"/>
                  </a:lnTo>
                  <a:lnTo>
                    <a:pt x="378" y="321"/>
                  </a:lnTo>
                  <a:lnTo>
                    <a:pt x="371" y="300"/>
                  </a:lnTo>
                  <a:lnTo>
                    <a:pt x="365" y="279"/>
                  </a:lnTo>
                  <a:lnTo>
                    <a:pt x="360" y="257"/>
                  </a:lnTo>
                  <a:lnTo>
                    <a:pt x="360" y="257"/>
                  </a:lnTo>
                  <a:lnTo>
                    <a:pt x="355" y="234"/>
                  </a:lnTo>
                  <a:lnTo>
                    <a:pt x="352" y="212"/>
                  </a:lnTo>
                  <a:lnTo>
                    <a:pt x="350" y="189"/>
                  </a:lnTo>
                  <a:lnTo>
                    <a:pt x="348" y="166"/>
                  </a:lnTo>
                  <a:lnTo>
                    <a:pt x="346" y="119"/>
                  </a:lnTo>
                  <a:lnTo>
                    <a:pt x="346" y="70"/>
                  </a:lnTo>
                  <a:lnTo>
                    <a:pt x="346" y="70"/>
                  </a:lnTo>
                  <a:lnTo>
                    <a:pt x="345" y="67"/>
                  </a:lnTo>
                  <a:lnTo>
                    <a:pt x="343" y="63"/>
                  </a:lnTo>
                  <a:lnTo>
                    <a:pt x="342" y="59"/>
                  </a:lnTo>
                  <a:lnTo>
                    <a:pt x="339" y="56"/>
                  </a:lnTo>
                  <a:lnTo>
                    <a:pt x="337" y="54"/>
                  </a:lnTo>
                  <a:lnTo>
                    <a:pt x="333" y="52"/>
                  </a:lnTo>
                  <a:lnTo>
                    <a:pt x="329" y="51"/>
                  </a:lnTo>
                  <a:lnTo>
                    <a:pt x="325" y="50"/>
                  </a:lnTo>
                  <a:lnTo>
                    <a:pt x="325" y="50"/>
                  </a:lnTo>
                  <a:lnTo>
                    <a:pt x="321" y="51"/>
                  </a:lnTo>
                  <a:lnTo>
                    <a:pt x="317" y="52"/>
                  </a:lnTo>
                  <a:lnTo>
                    <a:pt x="313" y="53"/>
                  </a:lnTo>
                  <a:lnTo>
                    <a:pt x="311" y="56"/>
                  </a:lnTo>
                  <a:lnTo>
                    <a:pt x="308" y="58"/>
                  </a:lnTo>
                  <a:lnTo>
                    <a:pt x="307" y="63"/>
                  </a:lnTo>
                  <a:lnTo>
                    <a:pt x="304" y="66"/>
                  </a:lnTo>
                  <a:lnTo>
                    <a:pt x="304" y="70"/>
                  </a:lnTo>
                  <a:lnTo>
                    <a:pt x="304" y="7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6996028" y="2992432"/>
            <a:ext cx="2221230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5400000">
            <a:off x="5424910" y="1427204"/>
            <a:ext cx="1342181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5471779" y="1765908"/>
            <a:ext cx="1249680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955487" y="2992432"/>
            <a:ext cx="2221230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2955487" y="3331136"/>
            <a:ext cx="2221230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4" name="AutoShape 14"/>
          <p:cNvSpPr/>
          <p:nvPr/>
        </p:nvSpPr>
        <p:spPr>
          <a:xfrm rot="5400000">
            <a:off x="5426875" y="4565772"/>
            <a:ext cx="1342181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5471779" y="4904476"/>
            <a:ext cx="1249680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996028" y="3331136"/>
            <a:ext cx="2221230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幼儿园艺术教育的内容与目标</a:t>
              </a:r>
            </a:p>
          </p:txBody>
        </p:sp>
      </p:grpSp>
      <p:sp>
        <p:nvSpPr>
          <p:cNvPr id="39" name="TextBox 39"/>
          <p:cNvSpPr txBox="1"/>
          <p:nvPr/>
        </p:nvSpPr>
        <p:spPr>
          <a:xfrm>
            <a:off x="522745" y="1445633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艺术教育的内容- 绘画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522745" y="4584201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通过艺术教育，引导幼儿欣赏美、感受美，培养幼儿的审美能力和艺术素养。- 促进幼儿全面发展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6996028" y="4584201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艺术教育的目标- 培养幼儿的审美能力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6996028" y="1445633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教授幼儿基本的绘画技巧，如线条、色彩、形状等，培养幼儿的绘画兴趣和创造力。- 手工制作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幼儿园艺术教育的实施方法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通过课堂教学，向幼儿传授艺术基础知识，如色彩、线条、构图等。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16542" r="1654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艺术基础知识传授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引导幼儿欣赏各种艺术作品，激发其艺术创作兴趣，培养其艺术审美能力。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艺术欣赏与创作</a:t>
            </a:r>
          </a:p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4"/>
          <a:srcRect l="17708" r="17708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5"/>
          <a:srcRect l="14958" r="1495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4" name="TextBox 14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通过课堂教学，对幼儿进行艺术技能训练，如绘画、手工制作等。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艺术技能训练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课堂教学法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9" name="AutoShape 9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2579" b="257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5"/>
          <a:srcRect t="2460" b="246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实践教学法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艺术实践活动的组织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组织幼儿参加各种艺术实践活动，如画展、音乐会等。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艺术环境的营造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2" name="TextBox 42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为幼儿营造良好的艺术环境，如提供丰富的艺术材料、鼓励幼儿自由创作等。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艺术作品的展示与评价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6" name="TextBox 46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展示幼儿的艺术作品，并对其进行评价，以激发其创作热情和自信心。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组织幼儿分组进行艺术创作，培养其合作意识和团队精神。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小组合作创作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Freeform 9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3"/>
          <a:srcRect l="10000" r="100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分享与交流</a:t>
            </a:r>
          </a:p>
        </p:txBody>
      </p:sp>
      <p:cxnSp>
        <p:nvCxnSpPr>
          <p:cNvPr id="13" name="Connector 13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5" name="Freeform 15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4"/>
          <a:srcRect l="16708" r="1670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8" name="TextBox 18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互相评价与激励</a:t>
            </a:r>
          </a:p>
        </p:txBody>
      </p:sp>
      <p:cxnSp>
        <p:nvCxnSpPr>
          <p:cNvPr id="19" name="Connector 19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0" name="Connector 20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1" name="Freeform 21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2" name="Picture 22"/>
          <p:cNvPicPr>
            <a:picLocks noChangeAspect="1"/>
          </p:cNvPicPr>
          <p:nvPr/>
        </p:nvPicPr>
        <p:blipFill>
          <a:blip r:embed="rId5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3" name="TextBox 23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鼓励幼儿分享自己的创作过程和成果，与其他幼儿交流学习心得和体会。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引导幼儿互相评价作品，并给予积极的鼓励和评价，以激发其学习动力和自信心。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合作学习法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https://d.book118.com/877005122024006030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1A004F"/>
      </a:lt1>
      <a:dk2>
        <a:srgbClr val="EDE5FF"/>
      </a:dk2>
      <a:lt2>
        <a:srgbClr val="000000"/>
      </a:lt2>
      <a:accent1>
        <a:srgbClr val="9970FC"/>
      </a:accent1>
      <a:accent2>
        <a:srgbClr val="6C51FF"/>
      </a:accent2>
      <a:accent3>
        <a:srgbClr val="3F00C2"/>
      </a:accent3>
      <a:accent4>
        <a:srgbClr val="FF6CE0"/>
      </a:accent4>
      <a:accent5>
        <a:srgbClr val="FF8CE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2024-09-01T15:35:48.233</cp:lastPrinted>
  <dcterms:created xsi:type="dcterms:W3CDTF">2024-09-01T07:35:48Z</dcterms:created>
  <dcterms:modified xsi:type="dcterms:W3CDTF">2024-09-01T07:35:50Z</dcterms:modified>
</cp:coreProperties>
</file>