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0A456-1357-465B-AB97-A5ADAEEAB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4FA6B-83A8-4AFF-B4F4-673951BFF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1CB04-3358-4771-A743-03E404B78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D9840-23BB-40F3-88B2-CC185A28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7594F-57B2-450B-93D8-54A71AE49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9E8D2-0EBB-47D9-972A-4DF819B0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6B440-C2F6-4C25-8E00-694464BE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7816B-88D6-4038-9996-62B0D1741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D567E-AA93-4905-9828-0A350945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123D3-12A7-4BAC-918C-DD23549E4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2A130-1C90-45AE-BCB8-F097010EE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10160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拔乳牙前的准备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拔乳牙的过程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拔乳牙后的护理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温馨提示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家长应向孩子解释乳牙脱落的原因和必要性，让孩子明白拔牙是为了帮助新牙齿的生长。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了解乳牙的重要性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消除恐惧感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25" r="104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家长应与孩子沟通，了解孩子的担忧和恐惧，并给予适当的安慰和鼓励，帮助孩子放松心情。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家长可以让孩子看到其他亲朋好友或同龄人拔牙的经历，让孩子知道拔牙并不是一件可怕的事情。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91" b="85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准备小毛巾或围巾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为了防止孩子拔牙后流血过多，家长可以准备一条小毛巾或围巾，以便及时擦拭。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准备冰块或冰袋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拔牙后，孩子可能会出现肿胀和疼痛的情况，家长可以准备冰块或冰袋进行冷敷，缓解不适感。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准备软质食物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拔牙后，孩子的咀嚼能力可能会受到影响，家长可以准备一些软质食物，如稀饭、面条等，以便孩子易于消化和吞咽。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在拔牙前，家长应避免让孩子食用过硬的食物，以免加重牙齿的疼痛和不适感。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避免过硬食物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孩子在拔牙前应保证充足的睡眠，以便在拔牙后能够快速恢复体力和精神状态。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在拔牙前，孩子应避免进行剧烈运动，以免影响拔牙时的操作和孩子的身体状况。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饮食与作息建议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通过涂抹麻醉药物于牙龈表面，使牙龈神经末梢麻痹，以达到无痛拔牙的效果。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表面麻醉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将麻醉药物注射到牙根周围组织，使牙齿周围的神经末梢麻痹，达到无痛拔牙的目的。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局部浸润麻醉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将麻醉药物注射到神经干或神经节周围，使整个神经区域都得到麻醉，适用于多颗牙的拔除。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神经阻滞麻醉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91" b="153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864" r="178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使用牙龈分离器将牙齿与牙龈分离，使牙齿松动。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使用牙挺将牙齿挺松，以便于拔出。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使用牙钳或牙铤将牙齿拔出。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清洁并处理拔牙后的伤口，确保没有残留物。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分离牙龈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挺松牙齿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拔除牙齿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处理伤口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15" r="1341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拔牙前告知医生身体状况和用药情况。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遵循医生的指示，不要自行移动或触摸拔牙部位。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遵循医生的建议，按时服用药物和回诊复查。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注意口腔卫生，避免拔牙侧咀嚼硬物。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拔乳牙后的护理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https://d.book118.com/877010160014006051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2024-09-23T22:42:18.798</cp:lastPrinted>
  <dcterms:created xsi:type="dcterms:W3CDTF">2024-09-23T14:42:18Z</dcterms:created>
  <dcterms:modified xsi:type="dcterms:W3CDTF">2024-09-23T14:42:20Z</dcterms:modified>
</cp:coreProperties>
</file>