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39A43-1C5C-422E-9000-17666117E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CE09B-CC4E-4DDF-93EF-2F6D46A69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8CBA9-BBC7-43FD-BB6A-D67C9FDB5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B191C-5C6E-416D-B508-BC64A33FF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0598FF-94B7-4C29-AD86-BFFE7DEBC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05971B-CC9C-455D-B50B-B76AB0F7A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4BA2A4-2254-402D-B099-2BC7F14D4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D5383-AE5C-4E0C-9300-EE4813A26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5EE38-3B33-41E4-9040-CB9295E84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671D9-9C76-496D-B990-36AD0BB06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3748A-9621-40AE-AF81-64DB7A8D7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110011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寒假期间的职业规划和探索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职业探索与了解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目标设定与路径选择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行动计划制定与执行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帮助学生了解职业规划的重要性，明确自己的职业目标和发展方向。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引导学生利用寒假时间进行职业探索和实践，积累职业经验，提升职业素养。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促进学生全面、系统地思考自己的职业生涯，为未来的职业发展打下坚实的基础。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展示个人职业规划方案及实施计划。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分析当前就业市场的趋势和热门职业。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介绍职业规划的基本概念和重要性。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分享寒假期间的职业探索和实践经历。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邀请专业人士进行点评和指导。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职业规划是指个人在职业发展过程中，通过自我认知、职业探索、目标设定和计划执行等步骤，实现职业目标的过程。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职业规划不仅关注当前的职业选择和发展，更着眼于长远的职业生涯规划和个人成长。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通过职业规划，个人可以更加清晰地认识自己的兴趣、能力和价值观，从而确定适合自己的职业方向。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通过有针对性的职业培训和技能提升，个人可以增强自己在就业市场上的竞争力，获得更好的职业发展机会。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提高职业竞争力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职业规划可以帮助个人制定可行的职业目标和计划，并付诸实践，逐步实现自己的职业梦想。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实现职业目标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根据自己的兴趣和能力，设定短期和长期的职业目标，并制定实现这些目标的计划。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深入了解自己的兴趣、能力、价值观和性格特点，明确自己的优势和不足。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职业探索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通过实习、兼职、志愿服务等方式了解不同行业和职位的工作内容和要求，积累职业经验。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计划执行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积极采取行动，落实计划，不断学习和提升自己的职业技能和素养。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评估调整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定期评估自己的职业发展状况，及时调整职业规划和目标，确保职业生涯的持续发展。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喜欢阅读各类书籍，尤其关注职业发展、行业趋势等主题。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热爱户外运动，如徒步、骑行等，注重身体健康。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喜欢听音乐，也有一定的乐器演奏基础。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对待工作和学习认真负责，能够承担责任。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具备良好的沟通能力，善于与不同背景的人交流合作。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能够快速适应新环境和新任务，具备较强的应变能力。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适应力强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性格特点总结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掌握所学专业的核心知识和技能，如数据分析、市场调研等。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具备良好的英语听说读写能力，能够与国际同事顺畅交流。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具备团队协作精神，能够与他人协作完成任务。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技能特长梳理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职业探索与了解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生物医药行业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随着人口老龄化和健康意识的提高，生物医药行业将持续发展，对医学、药学等专业人才的需求将不断增长。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互联网科技行业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随着5G、人工智能等技术的不断发展，互联网科技行业将继续保持快速增长，为相关专业人才提供更多就业机会。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新能源行业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随着全球对环保和可持续发展的日益重视，新能源行业将迎来重大发展机遇，相关专业人才需求将大幅增加。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https://d.book118.com/877011001162006042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2024-09-16T10:51:24.019</cp:lastPrinted>
  <dcterms:created xsi:type="dcterms:W3CDTF">2024-09-16T02:51:24Z</dcterms:created>
  <dcterms:modified xsi:type="dcterms:W3CDTF">2024-09-16T02:51:26Z</dcterms:modified>
</cp:coreProperties>
</file>