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E31A9-A149-4D02-9DD6-2C4AA7AA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B67DF-B170-4C54-B2D0-D086BEC2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47538-D2B7-431A-BE10-80FFB8027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9BCCE-1969-4605-99D7-54E436F1F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ABCB6-D50A-48A0-89A3-C114A9D52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FC2C02-7CD3-44F8-AF4F-119ABC8E9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206B5-8147-4970-A471-42F62EF1C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AD2D0-D440-49E0-A1DF-99D7E5AF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25B36-F455-4841-9693-DA0E65AF1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9998A-8FBD-4520-94D7-27E1C1F43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79C41-D8CE-4D0C-895F-17BDDED7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1102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我们可以由这些大自然合作的例子学到合作精神运用到学习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大自然中的合作精神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合作精神在学习中的体现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培养合作精神的方法与途径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合作精神在学习中的意义与价值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实践案例：如何将合作精神应用于学习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大自然中的合作精神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狼群通过协同合作，采用包抄、围攻等策略，成功捕猎体型较大的猎物。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狼群狩猎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鬣狗与秃鹫的合作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蜜蜂的防御机制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鬣狗在捕食后，允许秃鹫食用其残余物，同时秃鹫也会在空中为鬣狗提供潜在的猎物信息。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当蜂巢受到威胁时，蜜蜂会通过释放信息素召集同伴，共同抵御入侵者。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动物间的协同捕食与防御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植物间的共生与互助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菌根共生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某些植物与真菌形成共生关系，真菌帮助植物吸收水分和养分，而植物则为真菌提供光合作用产生的能量。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植物间的相互依存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在森林中，大树为小树提供遮荫，使其免受过度阳光照射，同时小树也通过其根系固定土壤，防止水土流失，对大树的生长也有益。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藤本植物与支柱植物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藤本植物依靠支柱植物生长，同时其叶片为支柱植物提供额外的光合作用面积。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微生物群落协同降解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在污水处理、土壤修复等过程中，多种微生物通过协同作用，共同降解有害物质。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抗生素的合成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某些微生物能够合成抗生素，抑制其他有害微生物的生长，从而维护生态平衡。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微生物间的基因交流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通过水平基因转移等方式，微生物间实现基因交流，从而获得新的性状和适应性，提高整个群落的生存能力。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微生物间的协同作用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合作精神在学习中的体现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讨论与交流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小组成员之间互相讨论、交流观点和想法，共同解决问题。这种互动可以激发学生的学习兴趣和主动性，提高学习效果。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互相学习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小组成员各自拥有不同的知识和经验，通过互相学习，可以取长补短，共同进步。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在小组学习中，每个成员都承担一部分任务，通过分工合作，共同完成学习目标。这有助于培养学生的责任感和协作能力。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小组学习与合作探究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同学之间互相帮助，解答问题，提供学习资源等，有助于形成良好的学习氛围和互助精神。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互相帮助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同学之间互相鼓励、监督和评价，共同进步。这种互动可以激发学生的学习动力和自信心，提高学习效果。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共同进步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同学之间分享学习方法和经验，有助于拓宽视野，发现新的学习途径和方法。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同学间的互助与共同进步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师生间的合作与交流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教师与学生之间相互尊重，平等对待，有助于建立良好的师生关系，促进学生的学习和发展。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相互尊重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教师与学生之间建立合作关系，共同制定学习计划，解决学习问题。这种合作可以增强学生的参与感和归属感，提高学习效果。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教师与学生之间保持互动交流，及时了解学生的学习情况和需求，提供个性化的指导和帮助。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培养合作精神的方法与途径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https://d.book118.com/877011020004006046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2024-09-20T23:16:40.569</cp:lastPrinted>
  <dcterms:created xsi:type="dcterms:W3CDTF">2024-09-20T15:16:40Z</dcterms:created>
  <dcterms:modified xsi:type="dcterms:W3CDTF">2024-09-20T15:16:42Z</dcterms:modified>
</cp:coreProperties>
</file>