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2FDD6-E519-4C49-972F-1AEDE67CC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CEDE6-A0EC-4DD3-BAC5-ED2DE177F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BD2AB-9339-4043-AD84-D0A3B914F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31EF8-DB5D-409A-8FA2-CFD65309E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A4C4C-995E-4F8B-8B7E-CC78A87C2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9DB48C-7D1E-4961-A534-9E14AFEBB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EC6A73-1C1F-4BF4-9C9F-3CE1ED28A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9EEF7-F2FE-47ED-9E79-4C9FE0F4B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FDDFF-B502-400E-89FC-859856E8D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8FA57-6CCE-457D-918D-E6729B6B6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30915-87F2-4FAF-BE0A-E93869A65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11061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医药经理的风险识别与管理能力分析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医药经理的风险识别能力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医药经理的风险管理能力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医药经理在风险识别与管理中的角色与责任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医药经理应对不同风险的策略与措施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提升医药经理风险识别与管理能力的建议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提升医药经理的风险意识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随着医药行业的快速发展，风险识别与管理能力已成为医药经理不可或缺的核心素质。通过本次分析，旨在提升医药经理对风险的敏感度和防范意识。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医药行业面临着政策法规变化、市场竞争加剧、技术创新等多方面的挑战。医药经理需要具备风险识别与管理能力，以应对这些挑战并保障企业的稳健发展。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821" r="348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介绍医药经理在风险识别方面的能力，包括风险来源的识别、风险类型的划分以及风险评估的方法等。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阐述医药经理在风险管理方面的实践，包括风险应对策略的制定、风险监控与报告以及风险管理体系的建立等。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通过具体案例，分析医药经理在风险识别与管理过程中的成功经验和教训，以期提供借鉴和启示。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医药经理的风险识别能力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通过评估风险的可能性和影响程度，将风险划分为不同等级，以便优先处理高风险事项。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通过构建故障树，识别可能导致系统故障的各种因素，并分析其逻辑关系。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通过改变某些参数或假设，观察结果的变化程度，以识别关键风险因素。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风险识别的方法和工具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通过对市场趋势、政策法规、竞争对手等因素的分析，识别潜在的市场风险。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供应链风险识别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通过对供应商、库存、物流等环节的监控，识别供应链中断或延误的风险。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产品质量风险识别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通过对生产流程、质量控制、客户投诉等方面的关注，识别产品质量问题带来的风险。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风险识别的实践应用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与团队成员保持密切沟通，共同分析和识别风险，形成风险管理合力。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关注行业动态和最新风险管理理论，不断提高自身专业素养。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通过参与项目实践，不断积累经验，提高风险识别的准确性和效率。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风险识别能力提升途径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医药经理的风险管理能力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风险管理策略和措施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医药经理需要具备敏锐的市场洞察力和风险意识，能够及时发现潜在的风险因素，如政策变化、市场需求波动、供应链问题等。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对识别出的风险因素进行量化和定性评估，确定风险的大小、发生概率和可能造成的损失，为后续的风险应对策略制定提供依据。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根据风险评估结果，制定相应的风险应对策略，如风险规避、风险降低、风险转移和风险接受等。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风险管理计划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制定详细的风险管理计划，明确风险管理目标、责任人、时间表和所需资源等，确保风险管理工作的有效实施。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87" r="2468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某医药公司成功应对政策变化带来的市场风险。该公司通过提前预判政策走向，调整产品结构和市场策略，成功规避了市场风险，实现了业务的平稳过渡。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某医药企业有效应对供应链中断风险。该企业在采购环节加强供应商管理和库存控制，同时建立紧急采购机制，确保在供应链出现问题时能够及时恢复生产。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某医药公司成功降低研发风险。该公司通过加强研发团队建设和技术创新投入，提高研发成功率和产品质量，有效降低了研发风险。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风险管理实践案例分析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通过参加风险管理培训课程或邀请专家进行讲座等方式，提高医药经理的风险管理意识和能力。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加强风险管理培训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组建专业的风险管理团队，负责全面监控和管理公司的各类风险，提供专业化的风险管理建议和支持。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建立风险管理团队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建立和完善风险管理流程，包括风险识别、评估、应对和监控等环节，确保风险管理工作的规范化和系统化。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完善风险管理流程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运用先进的风险管理工具和方法，如风险矩阵、蒙特卡罗模拟等，提高风险管理的科学性和准确性。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借助风险管理工具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风险管理能力提升途径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https://d.book118.com/877011061155006040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2024-09-13T10:21:20.045</cp:lastPrinted>
  <dcterms:created xsi:type="dcterms:W3CDTF">2024-09-13T02:21:20Z</dcterms:created>
  <dcterms:modified xsi:type="dcterms:W3CDTF">2024-09-13T02:21:22Z</dcterms:modified>
</cp:coreProperties>
</file>