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EBCC19D7-B846-4921-8438-BD41C8AD7BB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98C8C2BA-E8A3-4D0C-A47A-E8A3FDD031DC}" type="parTrans" cxnId="{76EF3BB5-4E88-48CD-8F2A-4F4D3E37EFA5}">
      <dgm:prSet/>
      <dgm:spPr/>
      <dgm:t>
        <a:bodyPr/>
        <a:lstStyle/>
        <a:p>
          <a:endParaRPr lang="zh-CN" altLang="en-US"/>
        </a:p>
      </dgm:t>
    </dgm:pt>
    <dgm:pt modelId="{87FDBB41-54F7-46E4-B42A-A84351FA0099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沧浪亭</a:t>
          </a:r>
          <a:endParaRPr lang="zh-CN" altLang="en-US"/>
        </a:p>
      </dgm:t>
    </dgm:pt>
    <dgm:pt modelId="{BFC61174-DF11-49F8-8EF6-ADA9D05662CD}" type="parTrans" cxnId="{2595CBD6-EF7D-43A9-B4DB-53BAF5F2662D}">
      <dgm:prSet/>
      <dgm:spPr/>
      <dgm:t>
        <a:bodyPr/>
        <a:lstStyle/>
        <a:p>
          <a:endParaRPr lang="zh-CN" altLang="en-US"/>
        </a:p>
      </dgm:t>
    </dgm:pt>
    <dgm:pt modelId="{653FE4E7-33AC-4D4A-A859-2669AABCBFA6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简介</a:t>
          </a:r>
          <a:endParaRPr lang="zh-CN" altLang="en-US"/>
        </a:p>
      </dgm:t>
    </dgm:pt>
    <dgm:pt modelId="{768B709E-E622-4CC6-AAA0-4372A0C2268D}" type="sibTrans" cxnId="{2595CBD6-EF7D-43A9-B4DB-53BAF5F2662D}">
      <dgm:prSet/>
      <dgm:spPr/>
      <dgm:t>
        <a:bodyPr/>
        <a:lstStyle/>
        <a:p>
          <a:endParaRPr lang="zh-CN" altLang="en-US"/>
        </a:p>
      </dgm:t>
    </dgm:pt>
    <dgm:pt modelId="{A764651C-A98E-4E7E-B634-7E578C9CD09B}" type="parTrans" cxnId="{C31942B3-8562-4186-BF6E-184A68C49BBC}">
      <dgm:prSet/>
      <dgm:spPr/>
      <dgm:t>
        <a:bodyPr/>
        <a:lstStyle/>
        <a:p>
          <a:endParaRPr lang="zh-CN" altLang="en-US"/>
        </a:p>
      </dgm:t>
    </dgm:pt>
    <dgm:pt modelId="{7B7081AF-DA8B-4800-86F9-35FA9AAF036D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沧浪亭的传说</a:t>
          </a:r>
          <a:endParaRPr lang="zh-CN" altLang="en-US"/>
        </a:p>
      </dgm:t>
    </dgm:pt>
    <dgm:pt modelId="{9BD06B18-6866-419E-AF76-AEDA9B911DAA}" type="sibTrans" cxnId="{C31942B3-8562-4186-BF6E-184A68C49BBC}">
      <dgm:prSet/>
      <dgm:spPr/>
      <dgm:t>
        <a:bodyPr/>
        <a:lstStyle/>
        <a:p>
          <a:endParaRPr lang="zh-CN" altLang="en-US"/>
        </a:p>
      </dgm:t>
    </dgm:pt>
    <dgm:pt modelId="{EE0FDC8F-9BE6-4469-B702-73BB4B41BEC1}" type="parTrans" cxnId="{63E777B4-619B-4962-86E4-58CBE78B60BA}">
      <dgm:prSet/>
      <dgm:spPr/>
      <dgm:t>
        <a:bodyPr/>
        <a:lstStyle/>
        <a:p>
          <a:endParaRPr lang="zh-CN" altLang="en-US"/>
        </a:p>
      </dgm:t>
    </dgm:pt>
    <dgm:pt modelId="{49E90F43-C2F0-4B3F-AA5D-6BAB9754EA97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整体思想</a:t>
          </a:r>
          <a:endParaRPr lang="zh-CN" altLang="en-US"/>
        </a:p>
      </dgm:t>
    </dgm:pt>
    <dgm:pt modelId="{2C2D95FD-6870-4349-BBB2-B7641D1024C2}" type="sibTrans" cxnId="{63E777B4-619B-4962-86E4-58CBE78B60BA}">
      <dgm:prSet/>
      <dgm:spPr/>
      <dgm:t>
        <a:bodyPr/>
        <a:lstStyle/>
        <a:p>
          <a:endParaRPr lang="zh-CN" altLang="en-US"/>
        </a:p>
      </dgm:t>
    </dgm:pt>
    <dgm:pt modelId="{8234C76F-FCED-4CAF-ADBA-B1A61198E234}" type="parTrans" cxnId="{F6E43C46-9362-49C7-8DDB-7A45D8CA87E2}">
      <dgm:prSet/>
      <dgm:spPr/>
      <dgm:t>
        <a:bodyPr/>
        <a:lstStyle/>
        <a:p>
          <a:endParaRPr lang="zh-CN" altLang="en-US"/>
        </a:p>
      </dgm:t>
    </dgm:pt>
    <dgm:pt modelId="{D9169FB4-26F4-427F-A9B4-29B73A12EB1E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格局</a:t>
          </a:r>
          <a:endParaRPr lang="zh-CN" altLang="en-US"/>
        </a:p>
      </dgm:t>
    </dgm:pt>
    <dgm:pt modelId="{40FF11CA-E6B0-4219-A72D-AFD105963064}" type="sibTrans" cxnId="{F6E43C46-9362-49C7-8DDB-7A45D8CA87E2}">
      <dgm:prSet/>
      <dgm:spPr/>
      <dgm:t>
        <a:bodyPr/>
        <a:lstStyle/>
        <a:p>
          <a:endParaRPr lang="zh-CN" altLang="en-US"/>
        </a:p>
      </dgm:t>
    </dgm:pt>
    <dgm:pt modelId="{6175136A-E385-43DC-A713-1A204D43F30A}" type="sibTrans" cxnId="{76EF3BB5-4E88-48CD-8F2A-4F4D3E37EFA5}">
      <dgm:prSet/>
      <dgm:spPr/>
      <dgm:t>
        <a:bodyPr/>
        <a:lstStyle/>
        <a:p>
          <a:endParaRPr lang="zh-CN" altLang="en-US"/>
        </a:p>
      </dgm:t>
    </dgm:pt>
    <dgm:pt modelId="{730BECD3-193D-4D91-B98C-3BF470F1567F}" type="pres">
      <dgm:prSet presAssocID="{EBCC19D7-B846-4921-8438-BD41C8AD7BB1}" presName="vert0">
        <dgm:presLayoutVars>
          <dgm:dir/>
          <dgm:animOne val="branch"/>
          <dgm:animLvl val="lvl"/>
        </dgm:presLayoutVars>
      </dgm:prSet>
      <dgm:spPr/>
      <dgm:t>
        <a:bodyPr/>
        <a:lstStyle/>
        <a:p/>
      </dgm:t>
    </dgm:pt>
    <dgm:pt modelId="{2493F9FE-4D32-43EB-A24E-2A08252000D1}" type="pres">
      <dgm:prSet presAssocID="{87FDBB41-54F7-46E4-B42A-A84351FA0099}" presName="thickLine" presStyleLbl="alignNode1" presStyleCn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851DFC8C-198D-4823-B773-343923D3B4BF}" type="pres">
      <dgm:prSet presAssocID="{87FDBB41-54F7-46E4-B42A-A84351FA0099}" presName="horz1"/>
      <dgm:spPr/>
      <dgm:t>
        <a:bodyPr/>
        <a:lstStyle/>
        <a:p/>
      </dgm:t>
    </dgm:pt>
    <dgm:pt modelId="{63828BE7-66D1-404B-9B53-39F7929A3128}" type="pres">
      <dgm:prSet presAssocID="{87FDBB41-54F7-46E4-B42A-A84351FA0099}" presName="tx1" presStyleLbl="revTx" presStyleCnt="5"/>
      <dgm:spPr/>
      <dgm:t>
        <a:bodyPr/>
        <a:lstStyle/>
        <a:p>
          <a:endParaRPr lang="zh-CN" altLang="en-US"/>
        </a:p>
      </dgm:t>
    </dgm:pt>
    <dgm:pt modelId="{E6E5E4D4-1200-4893-8CD7-5E3E921EF1C7}" type="pres">
      <dgm:prSet presAssocID="{87FDBB41-54F7-46E4-B42A-A84351FA0099}" presName="vert1"/>
      <dgm:spPr/>
      <dgm:t>
        <a:bodyPr/>
        <a:lstStyle/>
        <a:p/>
      </dgm:t>
    </dgm:pt>
    <dgm:pt modelId="{BDD0C7CD-92F1-46E3-A805-4129D128D902}" type="pres">
      <dgm:prSet presAssocID="{653FE4E7-33AC-4D4A-A859-2669AABCBFA6}" presName="vertSpace2a"/>
      <dgm:spPr/>
      <dgm:t>
        <a:bodyPr/>
        <a:lstStyle/>
        <a:p/>
      </dgm:t>
    </dgm:pt>
    <dgm:pt modelId="{47070801-16A7-46D9-95F9-D848EFC8090D}" type="pres">
      <dgm:prSet presAssocID="{653FE4E7-33AC-4D4A-A859-2669AABCBFA6}" presName="horz2"/>
      <dgm:spPr/>
      <dgm:t>
        <a:bodyPr/>
        <a:lstStyle/>
        <a:p/>
      </dgm:t>
    </dgm:pt>
    <dgm:pt modelId="{C4D35A69-6B0A-4C16-92AE-7B33F081DD05}" type="pres">
      <dgm:prSet presAssocID="{653FE4E7-33AC-4D4A-A859-2669AABCBFA6}" presName="horzSpace2"/>
      <dgm:spPr/>
      <dgm:t>
        <a:bodyPr/>
        <a:lstStyle/>
        <a:p/>
      </dgm:t>
    </dgm:pt>
    <dgm:pt modelId="{7D3CE99E-472B-4F8F-B56A-9AE6ABB980DA}" type="pres">
      <dgm:prSet presAssocID="{653FE4E7-33AC-4D4A-A859-2669AABCBFA6}" presName="tx2" presStyleLbl="revTx" presStyleIdx="1" presStyleCnt="5"/>
      <dgm:spPr/>
      <dgm:t>
        <a:bodyPr/>
        <a:lstStyle/>
        <a:p/>
      </dgm:t>
    </dgm:pt>
    <dgm:pt modelId="{75C7401E-5C4C-4EF6-82E5-2E94D1024ACA}" type="pres">
      <dgm:prSet presAssocID="{653FE4E7-33AC-4D4A-A859-2669AABCBFA6}" presName="vert2"/>
      <dgm:spPr/>
      <dgm:t>
        <a:bodyPr/>
        <a:lstStyle/>
        <a:p/>
      </dgm:t>
    </dgm:pt>
    <dgm:pt modelId="{6467EF93-4D30-4D4C-98E4-967C14D9A024}" type="pres">
      <dgm:prSet presAssocID="{653FE4E7-33AC-4D4A-A859-2669AABCBFA6}" presName="thinLine2b" presStyleLbl="callout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6E68F42-0F71-41F4-8A65-4045EE8CBC84}" type="pres">
      <dgm:prSet presAssocID="{653FE4E7-33AC-4D4A-A859-2669AABCBFA6}" presName="vertSpace2b"/>
      <dgm:spPr/>
      <dgm:t>
        <a:bodyPr/>
        <a:lstStyle/>
        <a:p/>
      </dgm:t>
    </dgm:pt>
    <dgm:pt modelId="{19E8BD51-8C9F-4F80-BA19-D3B95FA523C1}" type="pres">
      <dgm:prSet presAssocID="{7B7081AF-DA8B-4800-86F9-35FA9AAF036D}" presName="horz2"/>
      <dgm:spPr/>
      <dgm:t>
        <a:bodyPr/>
        <a:lstStyle/>
        <a:p/>
      </dgm:t>
    </dgm:pt>
    <dgm:pt modelId="{5C8057FE-01F1-46D1-9D8B-E8DC67D10D09}" type="pres">
      <dgm:prSet presAssocID="{7B7081AF-DA8B-4800-86F9-35FA9AAF036D}" presName="horzSpace2"/>
      <dgm:spPr/>
      <dgm:t>
        <a:bodyPr/>
        <a:lstStyle/>
        <a:p/>
      </dgm:t>
    </dgm:pt>
    <dgm:pt modelId="{57C7A88E-2F49-4D6E-846F-9E300204EB9B}" type="pres">
      <dgm:prSet presAssocID="{7B7081AF-DA8B-4800-86F9-35FA9AAF036D}" presName="tx2" presStyleLbl="revTx" presStyleIdx="2" presStyleCnt="5"/>
      <dgm:spPr/>
      <dgm:t>
        <a:bodyPr/>
        <a:lstStyle/>
        <a:p/>
      </dgm:t>
    </dgm:pt>
    <dgm:pt modelId="{0B23CA42-8CDA-44FA-827A-02DFC407ABE1}" type="pres">
      <dgm:prSet presAssocID="{7B7081AF-DA8B-4800-86F9-35FA9AAF036D}" presName="vert2"/>
      <dgm:spPr/>
      <dgm:t>
        <a:bodyPr/>
        <a:lstStyle/>
        <a:p/>
      </dgm:t>
    </dgm:pt>
    <dgm:pt modelId="{EB892E11-0C2F-47AF-9A39-D655DCD0079B}" type="pres">
      <dgm:prSet presAssocID="{7B7081AF-DA8B-4800-86F9-35FA9AAF036D}" presName="thinLine2b" presStyleLbl="callout" presStyleIdx="1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F02F2B5-328C-464E-859F-B64AEB16CCA7}" type="pres">
      <dgm:prSet presAssocID="{7B7081AF-DA8B-4800-86F9-35FA9AAF036D}" presName="vertSpace2b"/>
      <dgm:spPr/>
      <dgm:t>
        <a:bodyPr/>
        <a:lstStyle/>
        <a:p/>
      </dgm:t>
    </dgm:pt>
    <dgm:pt modelId="{CC30ADFF-4D5B-47FA-AF00-963AD88880A4}" type="pres">
      <dgm:prSet presAssocID="{49E90F43-C2F0-4B3F-AA5D-6BAB9754EA97}" presName="horz2"/>
      <dgm:spPr/>
      <dgm:t>
        <a:bodyPr/>
        <a:lstStyle/>
        <a:p/>
      </dgm:t>
    </dgm:pt>
    <dgm:pt modelId="{0D71B1EF-B441-4189-9F93-35397C10F786}" type="pres">
      <dgm:prSet presAssocID="{49E90F43-C2F0-4B3F-AA5D-6BAB9754EA97}" presName="horzSpace2"/>
      <dgm:spPr/>
      <dgm:t>
        <a:bodyPr/>
        <a:lstStyle/>
        <a:p/>
      </dgm:t>
    </dgm:pt>
    <dgm:pt modelId="{629B8826-4368-46BA-8FDA-C4188E1C0D48}" type="pres">
      <dgm:prSet presAssocID="{49E90F43-C2F0-4B3F-AA5D-6BAB9754EA97}" presName="tx2" presStyleLbl="revTx" presStyleIdx="3" presStyleCnt="5"/>
      <dgm:spPr/>
      <dgm:t>
        <a:bodyPr/>
        <a:lstStyle/>
        <a:p/>
      </dgm:t>
    </dgm:pt>
    <dgm:pt modelId="{C1B348C2-1433-4A89-9BFB-0FFFFB2878BF}" type="pres">
      <dgm:prSet presAssocID="{49E90F43-C2F0-4B3F-AA5D-6BAB9754EA97}" presName="vert2"/>
      <dgm:spPr/>
      <dgm:t>
        <a:bodyPr/>
        <a:lstStyle/>
        <a:p/>
      </dgm:t>
    </dgm:pt>
    <dgm:pt modelId="{10FAB418-D61B-491B-86C2-266CE326E16E}" type="pres">
      <dgm:prSet presAssocID="{49E90F43-C2F0-4B3F-AA5D-6BAB9754EA97}" presName="thinLine2b" presStyleLbl="callout" presStyleIdx="2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24CF5492-C380-47E2-A4E2-BC9A35D7C66F}" type="pres">
      <dgm:prSet presAssocID="{49E90F43-C2F0-4B3F-AA5D-6BAB9754EA97}" presName="vertSpace2b"/>
      <dgm:spPr/>
      <dgm:t>
        <a:bodyPr/>
        <a:lstStyle/>
        <a:p/>
      </dgm:t>
    </dgm:pt>
    <dgm:pt modelId="{DA768E5C-5131-428E-AA8D-64B9BF2F15E4}" type="pres">
      <dgm:prSet presAssocID="{D9169FB4-26F4-427F-A9B4-29B73A12EB1E}" presName="horz2"/>
      <dgm:spPr/>
      <dgm:t>
        <a:bodyPr/>
        <a:lstStyle/>
        <a:p/>
      </dgm:t>
    </dgm:pt>
    <dgm:pt modelId="{AD923C65-E714-4DBB-9947-9CF7C2448A8B}" type="pres">
      <dgm:prSet presAssocID="{D9169FB4-26F4-427F-A9B4-29B73A12EB1E}" presName="horzSpace2"/>
      <dgm:spPr/>
      <dgm:t>
        <a:bodyPr/>
        <a:lstStyle/>
        <a:p/>
      </dgm:t>
    </dgm:pt>
    <dgm:pt modelId="{7C279AD7-FB6F-4190-8758-CCFC0503B8AB}" type="pres">
      <dgm:prSet presAssocID="{D9169FB4-26F4-427F-A9B4-29B73A12EB1E}" presName="tx2" presStyleLbl="revTx" presStyleIdx="4" presStyleCnt="5"/>
      <dgm:spPr/>
      <dgm:t>
        <a:bodyPr/>
        <a:lstStyle/>
        <a:p>
          <a:endParaRPr lang="zh-CN" altLang="en-US"/>
        </a:p>
      </dgm:t>
    </dgm:pt>
    <dgm:pt modelId="{459B3572-7632-4B2C-BDA7-A22E6EC3E6B6}" type="pres">
      <dgm:prSet presAssocID="{D9169FB4-26F4-427F-A9B4-29B73A12EB1E}" presName="vert2"/>
      <dgm:spPr/>
      <dgm:t>
        <a:bodyPr/>
        <a:lstStyle/>
        <a:p/>
      </dgm:t>
    </dgm:pt>
    <dgm:pt modelId="{FDAFBEEA-4F90-4FA7-8BB1-D6825F0D012A}" type="pres">
      <dgm:prSet presAssocID="{D9169FB4-26F4-427F-A9B4-29B73A12EB1E}" presName="thinLine2b" presStyleLbl="callout" presStyleIdx="3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59BB2420-13D5-4F1B-B38B-2253935AD62B}" type="pres">
      <dgm:prSet presAssocID="{D9169FB4-26F4-427F-A9B4-29B73A12EB1E}" presName="vertSpace2b"/>
      <dgm:spPr/>
      <dgm:t>
        <a:bodyPr/>
        <a:lstStyle/>
        <a:p/>
      </dgm:t>
    </dgm:pt>
  </dgm:ptLst>
  <dgm:cxnLst>
    <dgm:cxn modelId="{76EF3BB5-4E88-48CD-8F2A-4F4D3E37EFA5}" srcId="{EBCC19D7-B846-4921-8438-BD41C8AD7BB1}" destId="{87FDBB41-54F7-46E4-B42A-A84351FA0099}" srcOrd="0" destOrd="0" parTransId="{98C8C2BA-E8A3-4D0C-A47A-E8A3FDD031DC}" sibTransId="{6175136A-E385-43DC-A713-1A204D43F30A}"/>
    <dgm:cxn modelId="{2595CBD6-EF7D-43A9-B4DB-53BAF5F2662D}" srcId="{87FDBB41-54F7-46E4-B42A-A84351FA0099}" destId="{653FE4E7-33AC-4D4A-A859-2669AABCBFA6}" srcOrd="0" destOrd="0" parTransId="{BFC61174-DF11-49F8-8EF6-ADA9D05662CD}" sibTransId="{768B709E-E622-4CC6-AAA0-4372A0C2268D}"/>
    <dgm:cxn modelId="{C31942B3-8562-4186-BF6E-184A68C49BBC}" srcId="{87FDBB41-54F7-46E4-B42A-A84351FA0099}" destId="{7B7081AF-DA8B-4800-86F9-35FA9AAF036D}" srcOrd="1" destOrd="0" parTransId="{A764651C-A98E-4E7E-B634-7E578C9CD09B}" sibTransId="{9BD06B18-6866-419E-AF76-AEDA9B911DAA}"/>
    <dgm:cxn modelId="{63E777B4-619B-4962-86E4-58CBE78B60BA}" srcId="{87FDBB41-54F7-46E4-B42A-A84351FA0099}" destId="{49E90F43-C2F0-4B3F-AA5D-6BAB9754EA97}" srcOrd="2" destOrd="0" parTransId="{EE0FDC8F-9BE6-4469-B702-73BB4B41BEC1}" sibTransId="{2C2D95FD-6870-4349-BBB2-B7641D1024C2}"/>
    <dgm:cxn modelId="{F6E43C46-9362-49C7-8DDB-7A45D8CA87E2}" srcId="{87FDBB41-54F7-46E4-B42A-A84351FA0099}" destId="{D9169FB4-26F4-427F-A9B4-29B73A12EB1E}" srcOrd="3" destOrd="0" parTransId="{8234C76F-FCED-4CAF-ADBA-B1A61198E234}" sibTransId="{40FF11CA-E6B0-4219-A72D-AFD105963064}"/>
    <dgm:cxn modelId="{4ADE5792-08A7-4649-BA0B-FDC8C0A25945}" type="presOf" srcId="{EBCC19D7-B846-4921-8438-BD41C8AD7BB1}" destId="{730BECD3-193D-4D91-B98C-3BF470F1567F}" srcOrd="0" destOrd="0" presId="urn:microsoft.com/office/officeart/2008/layout/LinedList"/>
    <dgm:cxn modelId="{0123701C-504F-43C6-A7A1-BBDA51812C59}" type="presParOf" srcId="{730BECD3-193D-4D91-B98C-3BF470F1567F}" destId="{2493F9FE-4D32-43EB-A24E-2A08252000D1}" srcOrd="0" destOrd="0" presId="urn:microsoft.com/office/officeart/2008/layout/LinedList"/>
    <dgm:cxn modelId="{05840D51-0B4A-46C8-AA27-6B17A92EB5C7}" type="presParOf" srcId="{730BECD3-193D-4D91-B98C-3BF470F1567F}" destId="{851DFC8C-198D-4823-B773-343923D3B4BF}" srcOrd="1" destOrd="0" presId="urn:microsoft.com/office/officeart/2008/layout/LinedList"/>
    <dgm:cxn modelId="{73443317-2D0C-4C07-8D5A-B30734D03881}" type="presParOf" srcId="{851DFC8C-198D-4823-B773-343923D3B4BF}" destId="{63828BE7-66D1-404B-9B53-39F7929A3128}" srcOrd="0" destOrd="0" presId="urn:microsoft.com/office/officeart/2008/layout/LinedList"/>
    <dgm:cxn modelId="{4C061847-D4E3-48C5-A11A-7E69F7346DFD}" type="presOf" srcId="{87FDBB41-54F7-46E4-B42A-A84351FA0099}" destId="{63828BE7-66D1-404B-9B53-39F7929A3128}" srcOrd="0" destOrd="0" presId="urn:microsoft.com/office/officeart/2008/layout/LinedList"/>
    <dgm:cxn modelId="{C82DA5F1-AC33-4D1E-B581-61886BC34E93}" type="presParOf" srcId="{851DFC8C-198D-4823-B773-343923D3B4BF}" destId="{E6E5E4D4-1200-4893-8CD7-5E3E921EF1C7}" srcOrd="1" destOrd="0" presId="urn:microsoft.com/office/officeart/2008/layout/LinedList"/>
    <dgm:cxn modelId="{C9E47C8E-0699-4D1B-B830-D7E2334F57A1}" type="presParOf" srcId="{E6E5E4D4-1200-4893-8CD7-5E3E921EF1C7}" destId="{BDD0C7CD-92F1-46E3-A805-4129D128D902}" srcOrd="0" destOrd="0" presId="urn:microsoft.com/office/officeart/2008/layout/LinedList"/>
    <dgm:cxn modelId="{C050BB43-0160-48E5-8531-716121A60D2F}" type="presParOf" srcId="{E6E5E4D4-1200-4893-8CD7-5E3E921EF1C7}" destId="{47070801-16A7-46D9-95F9-D848EFC8090D}" srcOrd="1" destOrd="0" presId="urn:microsoft.com/office/officeart/2008/layout/LinedList"/>
    <dgm:cxn modelId="{4AFB2E60-95A3-416E-9652-3CF249E98DCB}" type="presParOf" srcId="{47070801-16A7-46D9-95F9-D848EFC8090D}" destId="{C4D35A69-6B0A-4C16-92AE-7B33F081DD05}" srcOrd="0" destOrd="0" presId="urn:microsoft.com/office/officeart/2008/layout/LinedList"/>
    <dgm:cxn modelId="{2BFF329E-644D-4302-A33F-7D795ABC9B9A}" type="presParOf" srcId="{47070801-16A7-46D9-95F9-D848EFC8090D}" destId="{7D3CE99E-472B-4F8F-B56A-9AE6ABB980DA}" srcOrd="1" destOrd="0" presId="urn:microsoft.com/office/officeart/2008/layout/LinedList"/>
    <dgm:cxn modelId="{2AFC1F02-5D85-406A-8777-F150A21EF3F8}" type="presOf" srcId="{653FE4E7-33AC-4D4A-A859-2669AABCBFA6}" destId="{7D3CE99E-472B-4F8F-B56A-9AE6ABB980DA}" srcOrd="0" destOrd="0" presId="urn:microsoft.com/office/officeart/2008/layout/LinedList"/>
    <dgm:cxn modelId="{CA9FFB24-56D6-4200-9C0B-73DC205DC333}" type="presParOf" srcId="{47070801-16A7-46D9-95F9-D848EFC8090D}" destId="{75C7401E-5C4C-4EF6-82E5-2E94D1024ACA}" srcOrd="2" destOrd="0" presId="urn:microsoft.com/office/officeart/2008/layout/LinedList"/>
    <dgm:cxn modelId="{A86D0875-7B42-45DF-AC0D-34F336812EE2}" type="presParOf" srcId="{E6E5E4D4-1200-4893-8CD7-5E3E921EF1C7}" destId="{6467EF93-4D30-4D4C-98E4-967C14D9A024}" srcOrd="2" destOrd="0" presId="urn:microsoft.com/office/officeart/2008/layout/LinedList"/>
    <dgm:cxn modelId="{34EEF585-C91A-4455-8ED3-B7999C97180E}" type="presParOf" srcId="{E6E5E4D4-1200-4893-8CD7-5E3E921EF1C7}" destId="{E6E68F42-0F71-41F4-8A65-4045EE8CBC84}" srcOrd="3" destOrd="0" presId="urn:microsoft.com/office/officeart/2008/layout/LinedList"/>
    <dgm:cxn modelId="{CCE69AAF-7E62-4373-A766-CE8E976985AC}" type="presParOf" srcId="{E6E5E4D4-1200-4893-8CD7-5E3E921EF1C7}" destId="{19E8BD51-8C9F-4F80-BA19-D3B95FA523C1}" srcOrd="4" destOrd="0" presId="urn:microsoft.com/office/officeart/2008/layout/LinedList"/>
    <dgm:cxn modelId="{023744CD-D435-41FD-BBF4-09C50E04F1B4}" type="presParOf" srcId="{19E8BD51-8C9F-4F80-BA19-D3B95FA523C1}" destId="{5C8057FE-01F1-46D1-9D8B-E8DC67D10D09}" srcOrd="0" destOrd="0" presId="urn:microsoft.com/office/officeart/2008/layout/LinedList"/>
    <dgm:cxn modelId="{5383B694-7632-4547-AAA7-25BA121E7B7D}" type="presParOf" srcId="{19E8BD51-8C9F-4F80-BA19-D3B95FA523C1}" destId="{57C7A88E-2F49-4D6E-846F-9E300204EB9B}" srcOrd="1" destOrd="0" presId="urn:microsoft.com/office/officeart/2008/layout/LinedList"/>
    <dgm:cxn modelId="{6C24DC2A-2A8C-418E-BE86-1FC9AAB2ECB4}" type="presOf" srcId="{7B7081AF-DA8B-4800-86F9-35FA9AAF036D}" destId="{57C7A88E-2F49-4D6E-846F-9E300204EB9B}" srcOrd="0" destOrd="0" presId="urn:microsoft.com/office/officeart/2008/layout/LinedList"/>
    <dgm:cxn modelId="{2E214566-B88F-4DBD-80A9-DEAEB44BF7A4}" type="presParOf" srcId="{19E8BD51-8C9F-4F80-BA19-D3B95FA523C1}" destId="{0B23CA42-8CDA-44FA-827A-02DFC407ABE1}" srcOrd="2" destOrd="0" presId="urn:microsoft.com/office/officeart/2008/layout/LinedList"/>
    <dgm:cxn modelId="{EAC2C5E5-C5D2-4226-8DFF-1B8FD895E74D}" type="presParOf" srcId="{E6E5E4D4-1200-4893-8CD7-5E3E921EF1C7}" destId="{EB892E11-0C2F-47AF-9A39-D655DCD0079B}" srcOrd="5" destOrd="0" presId="urn:microsoft.com/office/officeart/2008/layout/LinedList"/>
    <dgm:cxn modelId="{70209FE7-6756-4DD1-A43E-582D1F263C6D}" type="presParOf" srcId="{E6E5E4D4-1200-4893-8CD7-5E3E921EF1C7}" destId="{BF02F2B5-328C-464E-859F-B64AEB16CCA7}" srcOrd="6" destOrd="0" presId="urn:microsoft.com/office/officeart/2008/layout/LinedList"/>
    <dgm:cxn modelId="{45E9933B-1CD9-421B-855B-36BB7D7DA811}" type="presParOf" srcId="{E6E5E4D4-1200-4893-8CD7-5E3E921EF1C7}" destId="{CC30ADFF-4D5B-47FA-AF00-963AD88880A4}" srcOrd="7" destOrd="0" presId="urn:microsoft.com/office/officeart/2008/layout/LinedList"/>
    <dgm:cxn modelId="{FF340AEF-C367-4CDB-B43A-733E3332370C}" type="presParOf" srcId="{CC30ADFF-4D5B-47FA-AF00-963AD88880A4}" destId="{0D71B1EF-B441-4189-9F93-35397C10F786}" srcOrd="0" destOrd="0" presId="urn:microsoft.com/office/officeart/2008/layout/LinedList"/>
    <dgm:cxn modelId="{1646B013-D0C1-4AC9-B1DC-0ECD21B8B00B}" type="presParOf" srcId="{CC30ADFF-4D5B-47FA-AF00-963AD88880A4}" destId="{629B8826-4368-46BA-8FDA-C4188E1C0D48}" srcOrd="1" destOrd="0" presId="urn:microsoft.com/office/officeart/2008/layout/LinedList"/>
    <dgm:cxn modelId="{1823B20C-7C08-4781-A5DA-A7DB24911D72}" type="presOf" srcId="{49E90F43-C2F0-4B3F-AA5D-6BAB9754EA97}" destId="{629B8826-4368-46BA-8FDA-C4188E1C0D48}" srcOrd="0" destOrd="0" presId="urn:microsoft.com/office/officeart/2008/layout/LinedList"/>
    <dgm:cxn modelId="{440EA875-0FFB-4F3C-B491-F4508410F7C7}" type="presParOf" srcId="{CC30ADFF-4D5B-47FA-AF00-963AD88880A4}" destId="{C1B348C2-1433-4A89-9BFB-0FFFFB2878BF}" srcOrd="2" destOrd="0" presId="urn:microsoft.com/office/officeart/2008/layout/LinedList"/>
    <dgm:cxn modelId="{792D7B1E-4642-4566-A6EF-667BBBD2836D}" type="presParOf" srcId="{E6E5E4D4-1200-4893-8CD7-5E3E921EF1C7}" destId="{10FAB418-D61B-491B-86C2-266CE326E16E}" srcOrd="8" destOrd="0" presId="urn:microsoft.com/office/officeart/2008/layout/LinedList"/>
    <dgm:cxn modelId="{D8DCCE45-9247-4AA5-9423-BF997461C669}" type="presParOf" srcId="{E6E5E4D4-1200-4893-8CD7-5E3E921EF1C7}" destId="{24CF5492-C380-47E2-A4E2-BC9A35D7C66F}" srcOrd="9" destOrd="0" presId="urn:microsoft.com/office/officeart/2008/layout/LinedList"/>
    <dgm:cxn modelId="{F40B0FEA-3549-44B8-B8FE-8963B52F6D17}" type="presParOf" srcId="{E6E5E4D4-1200-4893-8CD7-5E3E921EF1C7}" destId="{DA768E5C-5131-428E-AA8D-64B9BF2F15E4}" srcOrd="10" destOrd="0" presId="urn:microsoft.com/office/officeart/2008/layout/LinedList"/>
    <dgm:cxn modelId="{5D1A3FA3-17D2-437B-BDEC-F40A84213DD8}" type="presParOf" srcId="{DA768E5C-5131-428E-AA8D-64B9BF2F15E4}" destId="{AD923C65-E714-4DBB-9947-9CF7C2448A8B}" srcOrd="0" destOrd="0" presId="urn:microsoft.com/office/officeart/2008/layout/LinedList"/>
    <dgm:cxn modelId="{BB74029B-6642-448E-AC53-8009058DE938}" type="presParOf" srcId="{DA768E5C-5131-428E-AA8D-64B9BF2F15E4}" destId="{7C279AD7-FB6F-4190-8758-CCFC0503B8AB}" srcOrd="1" destOrd="0" presId="urn:microsoft.com/office/officeart/2008/layout/LinedList"/>
    <dgm:cxn modelId="{287BB3D8-2BAE-4480-9D81-4F530A5B6034}" type="presOf" srcId="{D9169FB4-26F4-427F-A9B4-29B73A12EB1E}" destId="{7C279AD7-FB6F-4190-8758-CCFC0503B8AB}" srcOrd="0" destOrd="0" presId="urn:microsoft.com/office/officeart/2008/layout/LinedList"/>
    <dgm:cxn modelId="{2B715990-FAF2-422D-9BD7-9E3740C2B3E1}" type="presParOf" srcId="{DA768E5C-5131-428E-AA8D-64B9BF2F15E4}" destId="{459B3572-7632-4B2C-BDA7-A22E6EC3E6B6}" srcOrd="2" destOrd="0" presId="urn:microsoft.com/office/officeart/2008/layout/LinedList"/>
    <dgm:cxn modelId="{567DFC6F-4029-42B5-946A-A7BDD48EB7B0}" type="presParOf" srcId="{E6E5E4D4-1200-4893-8CD7-5E3E921EF1C7}" destId="{FDAFBEEA-4F90-4FA7-8BB1-D6825F0D012A}" srcOrd="11" destOrd="0" presId="urn:microsoft.com/office/officeart/2008/layout/LinedList"/>
    <dgm:cxn modelId="{76678658-6F2E-490B-8AD7-CE71FD154A80}" type="presParOf" srcId="{E6E5E4D4-1200-4893-8CD7-5E3E921EF1C7}" destId="{59BB2420-13D5-4F1B-B38B-2253935AD62B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EBCC19D7-B846-4921-8438-BD41C8AD7BB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98C8C2BA-E8A3-4D0C-A47A-E8A3FDD031DC}" type="parTrans" cxnId="{4C05E19F-85B3-4534-93B4-FC0A085EE13D}">
      <dgm:prSet/>
      <dgm:spPr/>
      <dgm:t>
        <a:bodyPr/>
        <a:lstStyle/>
        <a:p>
          <a:endParaRPr lang="zh-CN" altLang="en-US"/>
        </a:p>
      </dgm:t>
    </dgm:pt>
    <dgm:pt modelId="{87FDBB41-54F7-46E4-B42A-A84351FA0099}">
      <dgm:prSet phldrT="[文本]" custT="1"/>
      <dgm:spPr>
        <a:noFill/>
        <a:ln>
          <a:noFill/>
        </a:ln>
      </dgm:spPr>
      <dgm:t>
        <a:bodyPr/>
        <a:lstStyle/>
        <a:p>
          <a:r>
            <a:rPr lang="zh-CN" altLang="en-US" sz="3200" smtClean="0"/>
            <a:t>沧浪小景</a:t>
          </a:r>
          <a:endParaRPr lang="zh-CN" altLang="en-US" sz="3200"/>
        </a:p>
      </dgm:t>
    </dgm:pt>
    <dgm:pt modelId="{BFC61174-DF11-49F8-8EF6-ADA9D05662CD}" type="parTrans" cxnId="{98179D40-75E1-46E1-96AC-EBCB670000A9}">
      <dgm:prSet/>
      <dgm:spPr/>
      <dgm:t>
        <a:bodyPr/>
        <a:lstStyle/>
        <a:p>
          <a:endParaRPr lang="zh-CN" altLang="en-US"/>
        </a:p>
      </dgm:t>
    </dgm:pt>
    <dgm:pt modelId="{653FE4E7-33AC-4D4A-A859-2669AABCBFA6}">
      <dgm:prSet phldrT="[文本]" custT="1"/>
      <dgm:spPr>
        <a:noFill/>
        <a:ln>
          <a:noFill/>
        </a:ln>
      </dgm:spPr>
      <dgm:t>
        <a:bodyPr/>
        <a:lstStyle/>
        <a:p>
          <a:r>
            <a:rPr lang="zh-CN" altLang="en-US" sz="2400" smtClean="0"/>
            <a:t>漏窗</a:t>
          </a:r>
          <a:endParaRPr lang="zh-CN" altLang="en-US" sz="1900"/>
        </a:p>
      </dgm:t>
    </dgm:pt>
    <dgm:pt modelId="{768B709E-E622-4CC6-AAA0-4372A0C2268D}" type="sibTrans" cxnId="{98179D40-75E1-46E1-96AC-EBCB670000A9}">
      <dgm:prSet/>
      <dgm:spPr/>
      <dgm:t>
        <a:bodyPr/>
        <a:lstStyle/>
        <a:p>
          <a:endParaRPr lang="zh-CN" altLang="en-US"/>
        </a:p>
      </dgm:t>
    </dgm:pt>
    <dgm:pt modelId="{A764651C-A98E-4E7E-B634-7E578C9CD09B}" type="parTrans" cxnId="{1FE37EE3-6844-40F1-BC0C-DFA1ECFD91B5}">
      <dgm:prSet/>
      <dgm:spPr/>
      <dgm:t>
        <a:bodyPr/>
        <a:lstStyle/>
        <a:p>
          <a:endParaRPr lang="zh-CN" altLang="en-US"/>
        </a:p>
      </dgm:t>
    </dgm:pt>
    <dgm:pt modelId="{7B7081AF-DA8B-4800-86F9-35FA9AAF036D}">
      <dgm:prSet phldrT="[文本]" custT="1"/>
      <dgm:spPr>
        <a:noFill/>
        <a:ln>
          <a:noFill/>
        </a:ln>
      </dgm:spPr>
      <dgm:t>
        <a:bodyPr/>
        <a:lstStyle/>
        <a:p>
          <a:r>
            <a:rPr lang="zh-CN" altLang="en-US" sz="2000" smtClean="0"/>
            <a:t>门洞</a:t>
          </a:r>
          <a:endParaRPr lang="zh-CN" altLang="en-US" sz="1900"/>
        </a:p>
      </dgm:t>
    </dgm:pt>
    <dgm:pt modelId="{9BD06B18-6866-419E-AF76-AEDA9B911DAA}" type="sibTrans" cxnId="{1FE37EE3-6844-40F1-BC0C-DFA1ECFD91B5}">
      <dgm:prSet/>
      <dgm:spPr/>
      <dgm:t>
        <a:bodyPr/>
        <a:lstStyle/>
        <a:p>
          <a:endParaRPr lang="zh-CN" altLang="en-US"/>
        </a:p>
      </dgm:t>
    </dgm:pt>
    <dgm:pt modelId="{6175136A-E385-43DC-A713-1A204D43F30A}" type="sibTrans" cxnId="{4C05E19F-85B3-4534-93B4-FC0A085EE13D}">
      <dgm:prSet/>
      <dgm:spPr/>
      <dgm:t>
        <a:bodyPr/>
        <a:lstStyle/>
        <a:p>
          <a:endParaRPr lang="zh-CN" altLang="en-US"/>
        </a:p>
      </dgm:t>
    </dgm:pt>
    <dgm:pt modelId="{730BECD3-193D-4D91-B98C-3BF470F1567F}" type="pres">
      <dgm:prSet presAssocID="{EBCC19D7-B846-4921-8438-BD41C8AD7BB1}" presName="vert0">
        <dgm:presLayoutVars>
          <dgm:dir/>
          <dgm:animOne val="branch"/>
          <dgm:animLvl val="lvl"/>
        </dgm:presLayoutVars>
      </dgm:prSet>
      <dgm:spPr/>
      <dgm:t>
        <a:bodyPr/>
        <a:lstStyle/>
        <a:p/>
      </dgm:t>
    </dgm:pt>
    <dgm:pt modelId="{2493F9FE-4D32-43EB-A24E-2A08252000D1}" type="pres">
      <dgm:prSet presAssocID="{87FDBB41-54F7-46E4-B42A-A84351FA0099}" presName="thickLine" presStyleLbl="alignNode1" presStyleCnt="1" custLinFactY="100000" custLinFactNeighborX="-1215" custLinFactNeighborY="181208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851DFC8C-198D-4823-B773-343923D3B4BF}" type="pres">
      <dgm:prSet presAssocID="{87FDBB41-54F7-46E4-B42A-A84351FA0099}" presName="horz1"/>
      <dgm:spPr/>
      <dgm:t>
        <a:bodyPr/>
        <a:lstStyle/>
        <a:p/>
      </dgm:t>
    </dgm:pt>
    <dgm:pt modelId="{63828BE7-66D1-404B-9B53-39F7929A3128}" type="pres">
      <dgm:prSet presAssocID="{87FDBB41-54F7-46E4-B42A-A84351FA0099}" presName="tx1" presStyleLbl="revTx" presStyleCnt="3" custScaleX="340715" custScaleY="100098"/>
      <dgm:spPr/>
      <dgm:t>
        <a:bodyPr/>
        <a:lstStyle/>
        <a:p/>
      </dgm:t>
    </dgm:pt>
    <dgm:pt modelId="{E6E5E4D4-1200-4893-8CD7-5E3E921EF1C7}" type="pres">
      <dgm:prSet presAssocID="{87FDBB41-54F7-46E4-B42A-A84351FA0099}" presName="vert1"/>
      <dgm:spPr/>
      <dgm:t>
        <a:bodyPr/>
        <a:lstStyle/>
        <a:p/>
      </dgm:t>
    </dgm:pt>
    <dgm:pt modelId="{BDD0C7CD-92F1-46E3-A805-4129D128D902}" type="pres">
      <dgm:prSet presAssocID="{653FE4E7-33AC-4D4A-A859-2669AABCBFA6}" presName="vertSpace2a"/>
      <dgm:spPr/>
      <dgm:t>
        <a:bodyPr/>
        <a:lstStyle/>
        <a:p/>
      </dgm:t>
    </dgm:pt>
    <dgm:pt modelId="{47070801-16A7-46D9-95F9-D848EFC8090D}" type="pres">
      <dgm:prSet presAssocID="{653FE4E7-33AC-4D4A-A859-2669AABCBFA6}" presName="horz2"/>
      <dgm:spPr/>
      <dgm:t>
        <a:bodyPr/>
        <a:lstStyle/>
        <a:p/>
      </dgm:t>
    </dgm:pt>
    <dgm:pt modelId="{C4D35A69-6B0A-4C16-92AE-7B33F081DD05}" type="pres">
      <dgm:prSet presAssocID="{653FE4E7-33AC-4D4A-A859-2669AABCBFA6}" presName="horzSpace2"/>
      <dgm:spPr/>
      <dgm:t>
        <a:bodyPr/>
        <a:lstStyle/>
        <a:p/>
      </dgm:t>
    </dgm:pt>
    <dgm:pt modelId="{7D3CE99E-472B-4F8F-B56A-9AE6ABB980DA}" type="pres">
      <dgm:prSet presAssocID="{653FE4E7-33AC-4D4A-A859-2669AABCBFA6}" presName="tx2" presStyleLbl="revTx" presStyleIdx="1" presStyleCnt="3"/>
      <dgm:spPr/>
      <dgm:t>
        <a:bodyPr/>
        <a:lstStyle/>
        <a:p/>
      </dgm:t>
    </dgm:pt>
    <dgm:pt modelId="{75C7401E-5C4C-4EF6-82E5-2E94D1024ACA}" type="pres">
      <dgm:prSet presAssocID="{653FE4E7-33AC-4D4A-A859-2669AABCBFA6}" presName="vert2"/>
      <dgm:spPr/>
      <dgm:t>
        <a:bodyPr/>
        <a:lstStyle/>
        <a:p/>
      </dgm:t>
    </dgm:pt>
    <dgm:pt modelId="{6467EF93-4D30-4D4C-98E4-967C14D9A024}" type="pres">
      <dgm:prSet presAssocID="{653FE4E7-33AC-4D4A-A859-2669AABCBFA6}" presName="thinLine2b" presStyleLbl="callout" presStyleCnt="2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6E68F42-0F71-41F4-8A65-4045EE8CBC84}" type="pres">
      <dgm:prSet presAssocID="{653FE4E7-33AC-4D4A-A859-2669AABCBFA6}" presName="vertSpace2b"/>
      <dgm:spPr/>
      <dgm:t>
        <a:bodyPr/>
        <a:lstStyle/>
        <a:p/>
      </dgm:t>
    </dgm:pt>
    <dgm:pt modelId="{19E8BD51-8C9F-4F80-BA19-D3B95FA523C1}" type="pres">
      <dgm:prSet presAssocID="{7B7081AF-DA8B-4800-86F9-35FA9AAF036D}" presName="horz2"/>
      <dgm:spPr/>
      <dgm:t>
        <a:bodyPr/>
        <a:lstStyle/>
        <a:p/>
      </dgm:t>
    </dgm:pt>
    <dgm:pt modelId="{5C8057FE-01F1-46D1-9D8B-E8DC67D10D09}" type="pres">
      <dgm:prSet presAssocID="{7B7081AF-DA8B-4800-86F9-35FA9AAF036D}" presName="horzSpace2"/>
      <dgm:spPr/>
      <dgm:t>
        <a:bodyPr/>
        <a:lstStyle/>
        <a:p/>
      </dgm:t>
    </dgm:pt>
    <dgm:pt modelId="{57C7A88E-2F49-4D6E-846F-9E300204EB9B}" type="pres">
      <dgm:prSet presAssocID="{7B7081AF-DA8B-4800-86F9-35FA9AAF036D}" presName="tx2" presStyleLbl="revTx" presStyleIdx="2" presStyleCnt="3"/>
      <dgm:spPr/>
      <dgm:t>
        <a:bodyPr/>
        <a:lstStyle/>
        <a:p/>
      </dgm:t>
    </dgm:pt>
    <dgm:pt modelId="{0B23CA42-8CDA-44FA-827A-02DFC407ABE1}" type="pres">
      <dgm:prSet presAssocID="{7B7081AF-DA8B-4800-86F9-35FA9AAF036D}" presName="vert2"/>
      <dgm:spPr/>
      <dgm:t>
        <a:bodyPr/>
        <a:lstStyle/>
        <a:p/>
      </dgm:t>
    </dgm:pt>
    <dgm:pt modelId="{EB892E11-0C2F-47AF-9A39-D655DCD0079B}" type="pres">
      <dgm:prSet presAssocID="{7B7081AF-DA8B-4800-86F9-35FA9AAF036D}" presName="thinLine2b" presStyleLbl="callout" presStyleIdx="1" presStyleCnt="2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F02F2B5-328C-464E-859F-B64AEB16CCA7}" type="pres">
      <dgm:prSet presAssocID="{7B7081AF-DA8B-4800-86F9-35FA9AAF036D}" presName="vertSpace2b"/>
      <dgm:spPr/>
      <dgm:t>
        <a:bodyPr/>
        <a:lstStyle/>
        <a:p/>
      </dgm:t>
    </dgm:pt>
  </dgm:ptLst>
  <dgm:cxnLst>
    <dgm:cxn modelId="{4C05E19F-85B3-4534-93B4-FC0A085EE13D}" srcId="{EBCC19D7-B846-4921-8438-BD41C8AD7BB1}" destId="{87FDBB41-54F7-46E4-B42A-A84351FA0099}" srcOrd="0" destOrd="0" parTransId="{98C8C2BA-E8A3-4D0C-A47A-E8A3FDD031DC}" sibTransId="{6175136A-E385-43DC-A713-1A204D43F30A}"/>
    <dgm:cxn modelId="{98179D40-75E1-46E1-96AC-EBCB670000A9}" srcId="{87FDBB41-54F7-46E4-B42A-A84351FA0099}" destId="{653FE4E7-33AC-4D4A-A859-2669AABCBFA6}" srcOrd="0" destOrd="0" parTransId="{BFC61174-DF11-49F8-8EF6-ADA9D05662CD}" sibTransId="{768B709E-E622-4CC6-AAA0-4372A0C2268D}"/>
    <dgm:cxn modelId="{1FE37EE3-6844-40F1-BC0C-DFA1ECFD91B5}" srcId="{87FDBB41-54F7-46E4-B42A-A84351FA0099}" destId="{7B7081AF-DA8B-4800-86F9-35FA9AAF036D}" srcOrd="1" destOrd="0" parTransId="{A764651C-A98E-4E7E-B634-7E578C9CD09B}" sibTransId="{9BD06B18-6866-419E-AF76-AEDA9B911DAA}"/>
    <dgm:cxn modelId="{81220FC5-065B-4B0D-8A42-FC40D145BBB8}" type="presOf" srcId="{EBCC19D7-B846-4921-8438-BD41C8AD7BB1}" destId="{730BECD3-193D-4D91-B98C-3BF470F1567F}" srcOrd="0" destOrd="0" presId="urn:microsoft.com/office/officeart/2008/layout/LinedList"/>
    <dgm:cxn modelId="{9DD6CFC4-7E70-446C-8674-830B823C53F4}" type="presParOf" srcId="{730BECD3-193D-4D91-B98C-3BF470F1567F}" destId="{2493F9FE-4D32-43EB-A24E-2A08252000D1}" srcOrd="0" destOrd="0" presId="urn:microsoft.com/office/officeart/2008/layout/LinedList"/>
    <dgm:cxn modelId="{1A821247-8EA4-45F2-9089-C73213E43F51}" type="presParOf" srcId="{730BECD3-193D-4D91-B98C-3BF470F1567F}" destId="{851DFC8C-198D-4823-B773-343923D3B4BF}" srcOrd="1" destOrd="0" presId="urn:microsoft.com/office/officeart/2008/layout/LinedList"/>
    <dgm:cxn modelId="{C7C1DF11-6463-4D2C-89AC-34FE54CCD27B}" type="presParOf" srcId="{851DFC8C-198D-4823-B773-343923D3B4BF}" destId="{63828BE7-66D1-404B-9B53-39F7929A3128}" srcOrd="0" destOrd="0" presId="urn:microsoft.com/office/officeart/2008/layout/LinedList"/>
    <dgm:cxn modelId="{74CF7540-7D76-4716-908E-7A9E280D4F74}" type="presOf" srcId="{87FDBB41-54F7-46E4-B42A-A84351FA0099}" destId="{63828BE7-66D1-404B-9B53-39F7929A3128}" srcOrd="0" destOrd="0" presId="urn:microsoft.com/office/officeart/2008/layout/LinedList"/>
    <dgm:cxn modelId="{59E4064E-4468-41C2-9F9D-651CD7730BB3}" type="presParOf" srcId="{851DFC8C-198D-4823-B773-343923D3B4BF}" destId="{E6E5E4D4-1200-4893-8CD7-5E3E921EF1C7}" srcOrd="1" destOrd="0" presId="urn:microsoft.com/office/officeart/2008/layout/LinedList"/>
    <dgm:cxn modelId="{E9BEEF01-F9CD-4E82-AB98-8685A313D2C3}" type="presParOf" srcId="{E6E5E4D4-1200-4893-8CD7-5E3E921EF1C7}" destId="{BDD0C7CD-92F1-46E3-A805-4129D128D902}" srcOrd="0" destOrd="0" presId="urn:microsoft.com/office/officeart/2008/layout/LinedList"/>
    <dgm:cxn modelId="{C5ECB6AD-EE87-441A-BDA0-63EF35C808DF}" type="presParOf" srcId="{E6E5E4D4-1200-4893-8CD7-5E3E921EF1C7}" destId="{47070801-16A7-46D9-95F9-D848EFC8090D}" srcOrd="1" destOrd="0" presId="urn:microsoft.com/office/officeart/2008/layout/LinedList"/>
    <dgm:cxn modelId="{4E3F2067-11FE-4EDE-8835-51786B36F5F9}" type="presParOf" srcId="{47070801-16A7-46D9-95F9-D848EFC8090D}" destId="{C4D35A69-6B0A-4C16-92AE-7B33F081DD05}" srcOrd="0" destOrd="0" presId="urn:microsoft.com/office/officeart/2008/layout/LinedList"/>
    <dgm:cxn modelId="{BB99F649-1F33-40BF-9ACD-C4C7828ABDBE}" type="presParOf" srcId="{47070801-16A7-46D9-95F9-D848EFC8090D}" destId="{7D3CE99E-472B-4F8F-B56A-9AE6ABB980DA}" srcOrd="1" destOrd="0" presId="urn:microsoft.com/office/officeart/2008/layout/LinedList"/>
    <dgm:cxn modelId="{6D7F3E12-406D-4BB8-A45C-2B609959818F}" type="presOf" srcId="{653FE4E7-33AC-4D4A-A859-2669AABCBFA6}" destId="{7D3CE99E-472B-4F8F-B56A-9AE6ABB980DA}" srcOrd="0" destOrd="0" presId="urn:microsoft.com/office/officeart/2008/layout/LinedList"/>
    <dgm:cxn modelId="{9A21CCFC-B4CF-43CB-B145-98FC8EC57D59}" type="presParOf" srcId="{47070801-16A7-46D9-95F9-D848EFC8090D}" destId="{75C7401E-5C4C-4EF6-82E5-2E94D1024ACA}" srcOrd="2" destOrd="0" presId="urn:microsoft.com/office/officeart/2008/layout/LinedList"/>
    <dgm:cxn modelId="{6222790B-C437-4E7B-A891-DC10072D470E}" type="presParOf" srcId="{E6E5E4D4-1200-4893-8CD7-5E3E921EF1C7}" destId="{6467EF93-4D30-4D4C-98E4-967C14D9A024}" srcOrd="2" destOrd="0" presId="urn:microsoft.com/office/officeart/2008/layout/LinedList"/>
    <dgm:cxn modelId="{13CDFD76-4107-4DE7-B47E-07FE12BEB99F}" type="presParOf" srcId="{E6E5E4D4-1200-4893-8CD7-5E3E921EF1C7}" destId="{E6E68F42-0F71-41F4-8A65-4045EE8CBC84}" srcOrd="3" destOrd="0" presId="urn:microsoft.com/office/officeart/2008/layout/LinedList"/>
    <dgm:cxn modelId="{897336E5-3919-4CB3-93F6-ECC5179F8EC6}" type="presParOf" srcId="{E6E5E4D4-1200-4893-8CD7-5E3E921EF1C7}" destId="{19E8BD51-8C9F-4F80-BA19-D3B95FA523C1}" srcOrd="4" destOrd="0" presId="urn:microsoft.com/office/officeart/2008/layout/LinedList"/>
    <dgm:cxn modelId="{E5CF819E-5DA8-4023-A827-A7DB16271D06}" type="presParOf" srcId="{19E8BD51-8C9F-4F80-BA19-D3B95FA523C1}" destId="{5C8057FE-01F1-46D1-9D8B-E8DC67D10D09}" srcOrd="0" destOrd="0" presId="urn:microsoft.com/office/officeart/2008/layout/LinedList"/>
    <dgm:cxn modelId="{985B6B24-5D9E-475D-BCD5-1CAA26247266}" type="presParOf" srcId="{19E8BD51-8C9F-4F80-BA19-D3B95FA523C1}" destId="{57C7A88E-2F49-4D6E-846F-9E300204EB9B}" srcOrd="1" destOrd="0" presId="urn:microsoft.com/office/officeart/2008/layout/LinedList"/>
    <dgm:cxn modelId="{5DBA9488-B0F9-4C7B-86AB-DF854A245F0D}" type="presOf" srcId="{7B7081AF-DA8B-4800-86F9-35FA9AAF036D}" destId="{57C7A88E-2F49-4D6E-846F-9E300204EB9B}" srcOrd="0" destOrd="0" presId="urn:microsoft.com/office/officeart/2008/layout/LinedList"/>
    <dgm:cxn modelId="{BD6B8410-546B-4116-9E64-A4E474831E75}" type="presParOf" srcId="{19E8BD51-8C9F-4F80-BA19-D3B95FA523C1}" destId="{0B23CA42-8CDA-44FA-827A-02DFC407ABE1}" srcOrd="2" destOrd="0" presId="urn:microsoft.com/office/officeart/2008/layout/LinedList"/>
    <dgm:cxn modelId="{91BC8DC4-C1A1-4CC3-8B35-5CD76C77C107}" type="presParOf" srcId="{E6E5E4D4-1200-4893-8CD7-5E3E921EF1C7}" destId="{EB892E11-0C2F-47AF-9A39-D655DCD0079B}" srcOrd="5" destOrd="0" presId="urn:microsoft.com/office/officeart/2008/layout/LinedList"/>
    <dgm:cxn modelId="{7B14BFF7-D4BA-463C-8628-A31DE6D71002}" type="presParOf" srcId="{E6E5E4D4-1200-4893-8CD7-5E3E921EF1C7}" destId="{BF02F2B5-328C-464E-859F-B64AEB16CCA7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EBCC19D7-B846-4921-8438-BD41C8AD7BB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98C8C2BA-E8A3-4D0C-A47A-E8A3FDD031DC}" type="parTrans" cxnId="{C92DC919-B488-4866-9F34-4E8D50AE79D9}">
      <dgm:prSet/>
      <dgm:spPr/>
      <dgm:t>
        <a:bodyPr/>
        <a:lstStyle/>
        <a:p>
          <a:endParaRPr lang="zh-CN" altLang="en-US"/>
        </a:p>
      </dgm:t>
    </dgm:pt>
    <dgm:pt modelId="{87FDBB41-54F7-46E4-B42A-A84351FA0099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景点介绍</a:t>
          </a:r>
          <a:endParaRPr lang="zh-CN" altLang="en-US"/>
        </a:p>
      </dgm:t>
    </dgm:pt>
    <dgm:pt modelId="{BFC61174-DF11-49F8-8EF6-ADA9D05662CD}" type="parTrans" cxnId="{7E894FC1-0FAF-48D0-B85F-4BB0023B1973}">
      <dgm:prSet/>
      <dgm:spPr/>
      <dgm:t>
        <a:bodyPr/>
        <a:lstStyle/>
        <a:p>
          <a:endParaRPr lang="zh-CN" altLang="en-US"/>
        </a:p>
      </dgm:t>
    </dgm:pt>
    <dgm:pt modelId="{653FE4E7-33AC-4D4A-A859-2669AABCBFA6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观鱼处</a:t>
          </a:r>
          <a:endParaRPr lang="zh-CN" altLang="en-US"/>
        </a:p>
      </dgm:t>
    </dgm:pt>
    <dgm:pt modelId="{768B709E-E622-4CC6-AAA0-4372A0C2268D}" type="sibTrans" cxnId="{7E894FC1-0FAF-48D0-B85F-4BB0023B1973}">
      <dgm:prSet/>
      <dgm:spPr/>
      <dgm:t>
        <a:bodyPr/>
        <a:lstStyle/>
        <a:p>
          <a:endParaRPr lang="zh-CN" altLang="en-US"/>
        </a:p>
      </dgm:t>
    </dgm:pt>
    <dgm:pt modelId="{A764651C-A98E-4E7E-B634-7E578C9CD09B}" type="parTrans" cxnId="{97C0B952-5B32-414E-9CBE-AEBC034F1043}">
      <dgm:prSet/>
      <dgm:spPr/>
      <dgm:t>
        <a:bodyPr/>
        <a:lstStyle/>
        <a:p>
          <a:endParaRPr lang="zh-CN" altLang="en-US"/>
        </a:p>
      </dgm:t>
    </dgm:pt>
    <dgm:pt modelId="{7B7081AF-DA8B-4800-86F9-35FA9AAF036D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面水轩</a:t>
          </a:r>
          <a:endParaRPr lang="zh-CN" altLang="en-US"/>
        </a:p>
      </dgm:t>
    </dgm:pt>
    <dgm:pt modelId="{9BD06B18-6866-419E-AF76-AEDA9B911DAA}" type="sibTrans" cxnId="{97C0B952-5B32-414E-9CBE-AEBC034F1043}">
      <dgm:prSet/>
      <dgm:spPr/>
      <dgm:t>
        <a:bodyPr/>
        <a:lstStyle/>
        <a:p>
          <a:endParaRPr lang="zh-CN" altLang="en-US"/>
        </a:p>
      </dgm:t>
    </dgm:pt>
    <dgm:pt modelId="{54132882-DA70-4AD7-B50D-355755A621C2}" type="parTrans" cxnId="{6F72B621-3459-4628-A0D3-A501B7D4613A}">
      <dgm:prSet/>
      <dgm:spPr/>
      <dgm:t>
        <a:bodyPr/>
        <a:lstStyle/>
        <a:p>
          <a:endParaRPr lang="zh-CN" altLang="en-US"/>
        </a:p>
      </dgm:t>
    </dgm:pt>
    <dgm:pt modelId="{B1165082-9581-42F8-B44B-087CC2CEFF31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复廊</a:t>
          </a:r>
          <a:endParaRPr lang="zh-CN" altLang="en-US"/>
        </a:p>
      </dgm:t>
    </dgm:pt>
    <dgm:pt modelId="{CB912D42-844B-4F0D-9B79-7A99ED4F64FD}" type="sibTrans" cxnId="{6F72B621-3459-4628-A0D3-A501B7D4613A}">
      <dgm:prSet/>
      <dgm:spPr/>
      <dgm:t>
        <a:bodyPr/>
        <a:lstStyle/>
        <a:p>
          <a:endParaRPr lang="zh-CN" altLang="en-US"/>
        </a:p>
      </dgm:t>
    </dgm:pt>
    <dgm:pt modelId="{54140A02-210D-4628-9384-DA712F6ED142}" type="parTrans" cxnId="{4386B0EF-FFB1-4F4A-A1AF-AE5DF9A3AE6F}">
      <dgm:prSet/>
      <dgm:spPr/>
      <dgm:t>
        <a:bodyPr/>
        <a:lstStyle/>
        <a:p>
          <a:endParaRPr lang="zh-CN" altLang="en-US"/>
        </a:p>
      </dgm:t>
    </dgm:pt>
    <dgm:pt modelId="{9E579B2E-A5A8-4185-BB1A-068493D475DF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沧浪亭</a:t>
          </a:r>
          <a:endParaRPr lang="zh-CN" altLang="en-US"/>
        </a:p>
      </dgm:t>
    </dgm:pt>
    <dgm:pt modelId="{2E0270AD-22D2-4C23-B35B-CF09C470F2DA}" type="sibTrans" cxnId="{4386B0EF-FFB1-4F4A-A1AF-AE5DF9A3AE6F}">
      <dgm:prSet/>
      <dgm:spPr/>
      <dgm:t>
        <a:bodyPr/>
        <a:lstStyle/>
        <a:p>
          <a:endParaRPr lang="zh-CN" altLang="en-US"/>
        </a:p>
      </dgm:t>
    </dgm:pt>
    <dgm:pt modelId="{BC089FF5-9F96-4F98-919F-5FB7EC8E82AB}" type="parTrans" cxnId="{27EAD5C9-1599-43B3-A7CE-C3BE1AB64A90}">
      <dgm:prSet/>
      <dgm:spPr/>
      <dgm:t>
        <a:bodyPr/>
        <a:lstStyle/>
        <a:p>
          <a:endParaRPr lang="zh-CN" altLang="en-US"/>
        </a:p>
      </dgm:t>
    </dgm:pt>
    <dgm:pt modelId="{2A844F8A-0072-40DF-9477-DFF0B3DD5A45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明道堂</a:t>
          </a:r>
          <a:endParaRPr lang="zh-CN" altLang="en-US"/>
        </a:p>
      </dgm:t>
    </dgm:pt>
    <dgm:pt modelId="{5732F5B9-E329-45B6-81D9-B29483BF7279}" type="sibTrans" cxnId="{27EAD5C9-1599-43B3-A7CE-C3BE1AB64A90}">
      <dgm:prSet/>
      <dgm:spPr/>
      <dgm:t>
        <a:bodyPr/>
        <a:lstStyle/>
        <a:p>
          <a:endParaRPr lang="zh-CN" altLang="en-US"/>
        </a:p>
      </dgm:t>
    </dgm:pt>
    <dgm:pt modelId="{3C54B781-FCF4-4305-9E5A-B7B7B757D197}" type="parTrans" cxnId="{5962329C-6F43-439E-A4F1-A9E33BB12DF1}">
      <dgm:prSet/>
      <dgm:spPr/>
      <dgm:t>
        <a:bodyPr/>
        <a:lstStyle/>
        <a:p>
          <a:endParaRPr lang="zh-CN" altLang="en-US"/>
        </a:p>
      </dgm:t>
    </dgm:pt>
    <dgm:pt modelId="{6BFC34AC-4875-4D34-9E06-B61C07A7ED84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看山楼</a:t>
          </a:r>
          <a:endParaRPr lang="zh-CN" altLang="en-US"/>
        </a:p>
      </dgm:t>
    </dgm:pt>
    <dgm:pt modelId="{ADA39D6D-6034-4022-89A0-48BB2866516E}" type="sibTrans" cxnId="{5962329C-6F43-439E-A4F1-A9E33BB12DF1}">
      <dgm:prSet/>
      <dgm:spPr/>
      <dgm:t>
        <a:bodyPr/>
        <a:lstStyle/>
        <a:p>
          <a:endParaRPr lang="zh-CN" altLang="en-US"/>
        </a:p>
      </dgm:t>
    </dgm:pt>
    <dgm:pt modelId="{0301AD78-6425-4335-9256-51C2D483BDE7}" type="parTrans" cxnId="{91AB1DA9-794E-46ED-B01A-CFA4FD20A7B3}">
      <dgm:prSet/>
      <dgm:spPr/>
      <dgm:t>
        <a:bodyPr/>
        <a:lstStyle/>
        <a:p>
          <a:endParaRPr lang="zh-CN" altLang="en-US"/>
        </a:p>
      </dgm:t>
    </dgm:pt>
    <dgm:pt modelId="{5B91BB5D-A039-49CD-B758-06300B44456B}">
      <dgm:prSet phldrT="[文本]"/>
      <dgm:spPr>
        <a:noFill/>
        <a:ln>
          <a:noFill/>
        </a:ln>
      </dgm:spPr>
      <dgm:t>
        <a:bodyPr/>
        <a:lstStyle/>
        <a:p>
          <a:endParaRPr lang="zh-CN" altLang="en-US"/>
        </a:p>
      </dgm:t>
    </dgm:pt>
    <dgm:pt modelId="{3E6ED14C-754A-4D0B-A883-78828D1CB579}" type="sibTrans" cxnId="{91AB1DA9-794E-46ED-B01A-CFA4FD20A7B3}">
      <dgm:prSet/>
      <dgm:spPr/>
      <dgm:t>
        <a:bodyPr/>
        <a:lstStyle/>
        <a:p>
          <a:endParaRPr lang="zh-CN" altLang="en-US"/>
        </a:p>
      </dgm:t>
    </dgm:pt>
    <dgm:pt modelId="{001BE2DE-8D5E-4C72-81C6-91BB7ECD2A35}" type="parTrans" cxnId="{D567B2B5-848D-4658-99E7-FE90E7795827}">
      <dgm:prSet/>
      <dgm:spPr/>
      <dgm:t>
        <a:bodyPr/>
        <a:lstStyle/>
        <a:p>
          <a:endParaRPr lang="zh-CN" altLang="en-US"/>
        </a:p>
      </dgm:t>
    </dgm:pt>
    <dgm:pt modelId="{687731F7-89A4-4927-8F7A-58999C311337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五百名贤祠堂</a:t>
          </a:r>
          <a:endParaRPr lang="zh-CN" altLang="en-US"/>
        </a:p>
      </dgm:t>
    </dgm:pt>
    <dgm:pt modelId="{A30AAF18-264F-4B5E-9758-ECBADB0ADF9B}" type="sibTrans" cxnId="{D567B2B5-848D-4658-99E7-FE90E7795827}">
      <dgm:prSet/>
      <dgm:spPr/>
      <dgm:t>
        <a:bodyPr/>
        <a:lstStyle/>
        <a:p>
          <a:endParaRPr lang="zh-CN" altLang="en-US"/>
        </a:p>
      </dgm:t>
    </dgm:pt>
    <dgm:pt modelId="{1A3C2BAE-E691-49E4-AC9E-26CBBE270240}" type="parTrans" cxnId="{774CF91D-2099-43A6-8E37-12BB123D1AF5}">
      <dgm:prSet/>
      <dgm:spPr/>
      <dgm:t>
        <a:bodyPr/>
        <a:lstStyle/>
        <a:p>
          <a:endParaRPr lang="zh-CN" altLang="en-US"/>
        </a:p>
      </dgm:t>
    </dgm:pt>
    <dgm:pt modelId="{8EA0C3AE-AF2F-4BB8-8550-3F719B4F3331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清香馆</a:t>
          </a:r>
          <a:endParaRPr lang="zh-CN" altLang="en-US"/>
        </a:p>
      </dgm:t>
    </dgm:pt>
    <dgm:pt modelId="{E7DC9565-27DD-49D2-966C-228DBFB8A158}" type="sibTrans" cxnId="{774CF91D-2099-43A6-8E37-12BB123D1AF5}">
      <dgm:prSet/>
      <dgm:spPr/>
      <dgm:t>
        <a:bodyPr/>
        <a:lstStyle/>
        <a:p>
          <a:endParaRPr lang="zh-CN" altLang="en-US"/>
        </a:p>
      </dgm:t>
    </dgm:pt>
    <dgm:pt modelId="{42B31E58-5352-4C1C-82C8-581730ACDDF2}" type="parTrans" cxnId="{FBBF924C-F97E-4B8C-83E8-2640C4087439}">
      <dgm:prSet/>
      <dgm:spPr/>
      <dgm:t>
        <a:bodyPr/>
        <a:lstStyle/>
        <a:p>
          <a:endParaRPr lang="zh-CN" altLang="en-US"/>
        </a:p>
      </dgm:t>
    </dgm:pt>
    <dgm:pt modelId="{20FD6468-57C3-46A1-A59C-DF708BC5BB2B}">
      <dgm:prSet phldrT="[文本]"/>
      <dgm:spPr>
        <a:noFill/>
        <a:ln>
          <a:noFill/>
        </a:ln>
      </dgm:spPr>
      <dgm:t>
        <a:bodyPr/>
        <a:lstStyle/>
        <a:p>
          <a:r>
            <a:rPr lang="zh-CN" altLang="en-US" smtClean="0"/>
            <a:t>御碑亭</a:t>
          </a:r>
          <a:endParaRPr lang="zh-CN" altLang="en-US"/>
        </a:p>
      </dgm:t>
    </dgm:pt>
    <dgm:pt modelId="{26E14A24-DC25-49CA-8FB7-C604F9328DB4}" type="sibTrans" cxnId="{FBBF924C-F97E-4B8C-83E8-2640C4087439}">
      <dgm:prSet/>
      <dgm:spPr/>
      <dgm:t>
        <a:bodyPr/>
        <a:lstStyle/>
        <a:p>
          <a:endParaRPr lang="zh-CN" altLang="en-US"/>
        </a:p>
      </dgm:t>
    </dgm:pt>
    <dgm:pt modelId="{6175136A-E385-43DC-A713-1A204D43F30A}" type="sibTrans" cxnId="{C92DC919-B488-4866-9F34-4E8D50AE79D9}">
      <dgm:prSet/>
      <dgm:spPr/>
      <dgm:t>
        <a:bodyPr/>
        <a:lstStyle/>
        <a:p>
          <a:endParaRPr lang="zh-CN" altLang="en-US"/>
        </a:p>
      </dgm:t>
    </dgm:pt>
    <dgm:pt modelId="{730BECD3-193D-4D91-B98C-3BF470F1567F}" type="pres">
      <dgm:prSet presAssocID="{EBCC19D7-B846-4921-8438-BD41C8AD7BB1}" presName="vert0">
        <dgm:presLayoutVars>
          <dgm:dir/>
          <dgm:animOne val="branch"/>
          <dgm:animLvl val="lvl"/>
        </dgm:presLayoutVars>
      </dgm:prSet>
      <dgm:spPr/>
      <dgm:t>
        <a:bodyPr/>
        <a:lstStyle/>
        <a:p/>
      </dgm:t>
    </dgm:pt>
    <dgm:pt modelId="{2493F9FE-4D32-43EB-A24E-2A08252000D1}" type="pres">
      <dgm:prSet presAssocID="{87FDBB41-54F7-46E4-B42A-A84351FA0099}" presName="thickLine" presStyleLbl="alignNode1" presStyleCnt="1" custLinFactNeighborX="-21125" custLinFactNeighborY="6106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851DFC8C-198D-4823-B773-343923D3B4BF}" type="pres">
      <dgm:prSet presAssocID="{87FDBB41-54F7-46E4-B42A-A84351FA0099}" presName="horz1"/>
      <dgm:spPr/>
      <dgm:t>
        <a:bodyPr/>
        <a:lstStyle/>
        <a:p/>
      </dgm:t>
    </dgm:pt>
    <dgm:pt modelId="{63828BE7-66D1-404B-9B53-39F7929A3128}" type="pres">
      <dgm:prSet presAssocID="{87FDBB41-54F7-46E4-B42A-A84351FA0099}" presName="tx1" presStyleLbl="revTx" presStyleCnt="11" custLinFactNeighborX="-1908" custLinFactNeighborY="-48485"/>
      <dgm:spPr/>
      <dgm:t>
        <a:bodyPr/>
        <a:lstStyle/>
        <a:p>
          <a:endParaRPr lang="zh-CN" altLang="en-US"/>
        </a:p>
      </dgm:t>
    </dgm:pt>
    <dgm:pt modelId="{E6E5E4D4-1200-4893-8CD7-5E3E921EF1C7}" type="pres">
      <dgm:prSet presAssocID="{87FDBB41-54F7-46E4-B42A-A84351FA0099}" presName="vert1"/>
      <dgm:spPr/>
      <dgm:t>
        <a:bodyPr/>
        <a:lstStyle/>
        <a:p/>
      </dgm:t>
    </dgm:pt>
    <dgm:pt modelId="{BDD0C7CD-92F1-46E3-A805-4129D128D902}" type="pres">
      <dgm:prSet presAssocID="{653FE4E7-33AC-4D4A-A859-2669AABCBFA6}" presName="vertSpace2a"/>
      <dgm:spPr/>
      <dgm:t>
        <a:bodyPr/>
        <a:lstStyle/>
        <a:p/>
      </dgm:t>
    </dgm:pt>
    <dgm:pt modelId="{47070801-16A7-46D9-95F9-D848EFC8090D}" type="pres">
      <dgm:prSet presAssocID="{653FE4E7-33AC-4D4A-A859-2669AABCBFA6}" presName="horz2"/>
      <dgm:spPr/>
      <dgm:t>
        <a:bodyPr/>
        <a:lstStyle/>
        <a:p/>
      </dgm:t>
    </dgm:pt>
    <dgm:pt modelId="{C4D35A69-6B0A-4C16-92AE-7B33F081DD05}" type="pres">
      <dgm:prSet presAssocID="{653FE4E7-33AC-4D4A-A859-2669AABCBFA6}" presName="horzSpace2"/>
      <dgm:spPr/>
      <dgm:t>
        <a:bodyPr/>
        <a:lstStyle/>
        <a:p/>
      </dgm:t>
    </dgm:pt>
    <dgm:pt modelId="{7D3CE99E-472B-4F8F-B56A-9AE6ABB980DA}" type="pres">
      <dgm:prSet presAssocID="{653FE4E7-33AC-4D4A-A859-2669AABCBFA6}" presName="tx2" presStyleLbl="revTx" presStyleIdx="1" presStyleCnt="11"/>
      <dgm:spPr/>
      <dgm:t>
        <a:bodyPr/>
        <a:lstStyle/>
        <a:p>
          <a:endParaRPr lang="zh-CN" altLang="en-US"/>
        </a:p>
      </dgm:t>
    </dgm:pt>
    <dgm:pt modelId="{75C7401E-5C4C-4EF6-82E5-2E94D1024ACA}" type="pres">
      <dgm:prSet presAssocID="{653FE4E7-33AC-4D4A-A859-2669AABCBFA6}" presName="vert2"/>
      <dgm:spPr/>
      <dgm:t>
        <a:bodyPr/>
        <a:lstStyle/>
        <a:p/>
      </dgm:t>
    </dgm:pt>
    <dgm:pt modelId="{6467EF93-4D30-4D4C-98E4-967C14D9A024}" type="pres">
      <dgm:prSet presAssocID="{653FE4E7-33AC-4D4A-A859-2669AABCBFA6}" presName="thinLine2b" presStyleLbl="callout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6E68F42-0F71-41F4-8A65-4045EE8CBC84}" type="pres">
      <dgm:prSet presAssocID="{653FE4E7-33AC-4D4A-A859-2669AABCBFA6}" presName="vertSpace2b"/>
      <dgm:spPr/>
      <dgm:t>
        <a:bodyPr/>
        <a:lstStyle/>
        <a:p/>
      </dgm:t>
    </dgm:pt>
    <dgm:pt modelId="{19E8BD51-8C9F-4F80-BA19-D3B95FA523C1}" type="pres">
      <dgm:prSet presAssocID="{7B7081AF-DA8B-4800-86F9-35FA9AAF036D}" presName="horz2"/>
      <dgm:spPr/>
      <dgm:t>
        <a:bodyPr/>
        <a:lstStyle/>
        <a:p/>
      </dgm:t>
    </dgm:pt>
    <dgm:pt modelId="{5C8057FE-01F1-46D1-9D8B-E8DC67D10D09}" type="pres">
      <dgm:prSet presAssocID="{7B7081AF-DA8B-4800-86F9-35FA9AAF036D}" presName="horzSpace2"/>
      <dgm:spPr/>
      <dgm:t>
        <a:bodyPr/>
        <a:lstStyle/>
        <a:p/>
      </dgm:t>
    </dgm:pt>
    <dgm:pt modelId="{57C7A88E-2F49-4D6E-846F-9E300204EB9B}" type="pres">
      <dgm:prSet presAssocID="{7B7081AF-DA8B-4800-86F9-35FA9AAF036D}" presName="tx2" presStyleLbl="revTx" presStyleIdx="2" presStyleCnt="11"/>
      <dgm:spPr/>
      <dgm:t>
        <a:bodyPr/>
        <a:lstStyle/>
        <a:p/>
      </dgm:t>
    </dgm:pt>
    <dgm:pt modelId="{0B23CA42-8CDA-44FA-827A-02DFC407ABE1}" type="pres">
      <dgm:prSet presAssocID="{7B7081AF-DA8B-4800-86F9-35FA9AAF036D}" presName="vert2"/>
      <dgm:spPr/>
      <dgm:t>
        <a:bodyPr/>
        <a:lstStyle/>
        <a:p/>
      </dgm:t>
    </dgm:pt>
    <dgm:pt modelId="{EB892E11-0C2F-47AF-9A39-D655DCD0079B}" type="pres">
      <dgm:prSet presAssocID="{7B7081AF-DA8B-4800-86F9-35FA9AAF036D}" presName="thinLine2b" presStyleLbl="callout" presStyleIdx="1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F02F2B5-328C-464E-859F-B64AEB16CCA7}" type="pres">
      <dgm:prSet presAssocID="{7B7081AF-DA8B-4800-86F9-35FA9AAF036D}" presName="vertSpace2b"/>
      <dgm:spPr/>
      <dgm:t>
        <a:bodyPr/>
        <a:lstStyle/>
        <a:p/>
      </dgm:t>
    </dgm:pt>
    <dgm:pt modelId="{F41A3A4D-513A-49C0-A4BD-D5B96F4156C4}" type="pres">
      <dgm:prSet presAssocID="{B1165082-9581-42F8-B44B-087CC2CEFF31}" presName="horz2"/>
      <dgm:spPr/>
      <dgm:t>
        <a:bodyPr/>
        <a:lstStyle/>
        <a:p/>
      </dgm:t>
    </dgm:pt>
    <dgm:pt modelId="{B8481811-5915-4899-B52D-26105AAF1578}" type="pres">
      <dgm:prSet presAssocID="{B1165082-9581-42F8-B44B-087CC2CEFF31}" presName="horzSpace2"/>
      <dgm:spPr/>
      <dgm:t>
        <a:bodyPr/>
        <a:lstStyle/>
        <a:p/>
      </dgm:t>
    </dgm:pt>
    <dgm:pt modelId="{C63DBDAE-0F75-4802-9CF4-F40E9F0AADF6}" type="pres">
      <dgm:prSet presAssocID="{B1165082-9581-42F8-B44B-087CC2CEFF31}" presName="tx2" presStyleLbl="revTx" presStyleIdx="3" presStyleCnt="11"/>
      <dgm:spPr/>
      <dgm:t>
        <a:bodyPr/>
        <a:lstStyle/>
        <a:p/>
      </dgm:t>
    </dgm:pt>
    <dgm:pt modelId="{7FE730F2-EADD-4D03-B08A-A0FF270DB8AF}" type="pres">
      <dgm:prSet presAssocID="{B1165082-9581-42F8-B44B-087CC2CEFF31}" presName="vert2"/>
      <dgm:spPr/>
      <dgm:t>
        <a:bodyPr/>
        <a:lstStyle/>
        <a:p/>
      </dgm:t>
    </dgm:pt>
    <dgm:pt modelId="{CEA08897-492D-4B4F-9854-24B4956772A8}" type="pres">
      <dgm:prSet presAssocID="{B1165082-9581-42F8-B44B-087CC2CEFF31}" presName="thinLine2b" presStyleLbl="callout" presStyleIdx="2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A9B27B22-42CD-4A98-8225-F2F7A194E964}" type="pres">
      <dgm:prSet presAssocID="{B1165082-9581-42F8-B44B-087CC2CEFF31}" presName="vertSpace2b"/>
      <dgm:spPr/>
      <dgm:t>
        <a:bodyPr/>
        <a:lstStyle/>
        <a:p/>
      </dgm:t>
    </dgm:pt>
    <dgm:pt modelId="{F7978253-E04B-4845-874C-74273A1541E3}" type="pres">
      <dgm:prSet presAssocID="{9E579B2E-A5A8-4185-BB1A-068493D475DF}" presName="horz2"/>
      <dgm:spPr/>
      <dgm:t>
        <a:bodyPr/>
        <a:lstStyle/>
        <a:p/>
      </dgm:t>
    </dgm:pt>
    <dgm:pt modelId="{CC30F4E5-C85C-4C34-AA12-A47FB7E1A849}" type="pres">
      <dgm:prSet presAssocID="{9E579B2E-A5A8-4185-BB1A-068493D475DF}" presName="horzSpace2"/>
      <dgm:spPr/>
      <dgm:t>
        <a:bodyPr/>
        <a:lstStyle/>
        <a:p/>
      </dgm:t>
    </dgm:pt>
    <dgm:pt modelId="{9682F250-73A0-46A2-AC02-5454A891664C}" type="pres">
      <dgm:prSet presAssocID="{9E579B2E-A5A8-4185-BB1A-068493D475DF}" presName="tx2" presStyleLbl="revTx" presStyleIdx="4" presStyleCnt="11"/>
      <dgm:spPr/>
      <dgm:t>
        <a:bodyPr/>
        <a:lstStyle/>
        <a:p>
          <a:endParaRPr lang="zh-CN" altLang="en-US"/>
        </a:p>
      </dgm:t>
    </dgm:pt>
    <dgm:pt modelId="{206A6076-AEFF-442E-8604-3F902A87C119}" type="pres">
      <dgm:prSet presAssocID="{9E579B2E-A5A8-4185-BB1A-068493D475DF}" presName="vert2"/>
      <dgm:spPr/>
      <dgm:t>
        <a:bodyPr/>
        <a:lstStyle/>
        <a:p/>
      </dgm:t>
    </dgm:pt>
    <dgm:pt modelId="{023A7C36-2233-42DE-B62E-112FDFEABAF7}" type="pres">
      <dgm:prSet presAssocID="{9E579B2E-A5A8-4185-BB1A-068493D475DF}" presName="thinLine2b" presStyleLbl="callout" presStyleIdx="3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754338C0-134A-46F5-AFE1-86EF93411D0F}" type="pres">
      <dgm:prSet presAssocID="{9E579B2E-A5A8-4185-BB1A-068493D475DF}" presName="vertSpace2b"/>
      <dgm:spPr/>
      <dgm:t>
        <a:bodyPr/>
        <a:lstStyle/>
        <a:p/>
      </dgm:t>
    </dgm:pt>
    <dgm:pt modelId="{3AE13537-8F12-4EE0-8EF0-8767BD88D751}" type="pres">
      <dgm:prSet presAssocID="{2A844F8A-0072-40DF-9477-DFF0B3DD5A45}" presName="horz2"/>
      <dgm:spPr/>
      <dgm:t>
        <a:bodyPr/>
        <a:lstStyle/>
        <a:p/>
      </dgm:t>
    </dgm:pt>
    <dgm:pt modelId="{AB8A5F38-E3C0-498F-BF39-B8DEC3970CBA}" type="pres">
      <dgm:prSet presAssocID="{2A844F8A-0072-40DF-9477-DFF0B3DD5A45}" presName="horzSpace2"/>
      <dgm:spPr/>
      <dgm:t>
        <a:bodyPr/>
        <a:lstStyle/>
        <a:p/>
      </dgm:t>
    </dgm:pt>
    <dgm:pt modelId="{3CE13FA8-D7D2-4357-A293-4BF70252E742}" type="pres">
      <dgm:prSet presAssocID="{2A844F8A-0072-40DF-9477-DFF0B3DD5A45}" presName="tx2" presStyleLbl="revTx" presStyleIdx="5" presStyleCnt="11"/>
      <dgm:spPr/>
      <dgm:t>
        <a:bodyPr/>
        <a:lstStyle/>
        <a:p/>
      </dgm:t>
    </dgm:pt>
    <dgm:pt modelId="{91E8142F-173A-4BA3-983E-C6D3A40DE376}" type="pres">
      <dgm:prSet presAssocID="{2A844F8A-0072-40DF-9477-DFF0B3DD5A45}" presName="vert2"/>
      <dgm:spPr/>
      <dgm:t>
        <a:bodyPr/>
        <a:lstStyle/>
        <a:p/>
      </dgm:t>
    </dgm:pt>
    <dgm:pt modelId="{911568CF-C088-48F6-B13D-DD8239F9BA26}" type="pres">
      <dgm:prSet presAssocID="{2A844F8A-0072-40DF-9477-DFF0B3DD5A45}" presName="thinLine2b" presStyleLbl="callout" presStyleIdx="4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DD80218-5CDD-417A-B7E3-14501569E2C7}" type="pres">
      <dgm:prSet presAssocID="{2A844F8A-0072-40DF-9477-DFF0B3DD5A45}" presName="vertSpace2b"/>
      <dgm:spPr/>
      <dgm:t>
        <a:bodyPr/>
        <a:lstStyle/>
        <a:p/>
      </dgm:t>
    </dgm:pt>
    <dgm:pt modelId="{B58701AA-24EE-4946-8AD1-3959E65C7E49}" type="pres">
      <dgm:prSet presAssocID="{6BFC34AC-4875-4D34-9E06-B61C07A7ED84}" presName="horz2"/>
      <dgm:spPr/>
      <dgm:t>
        <a:bodyPr/>
        <a:lstStyle/>
        <a:p/>
      </dgm:t>
    </dgm:pt>
    <dgm:pt modelId="{55E7DCF1-56B4-45E2-AC3F-2BB3267B0A2D}" type="pres">
      <dgm:prSet presAssocID="{6BFC34AC-4875-4D34-9E06-B61C07A7ED84}" presName="horzSpace2"/>
      <dgm:spPr/>
      <dgm:t>
        <a:bodyPr/>
        <a:lstStyle/>
        <a:p/>
      </dgm:t>
    </dgm:pt>
    <dgm:pt modelId="{37507E58-B185-4A47-87F9-319119B9FBBA}" type="pres">
      <dgm:prSet presAssocID="{6BFC34AC-4875-4D34-9E06-B61C07A7ED84}" presName="tx2" presStyleLbl="revTx" presStyleIdx="6" presStyleCnt="11"/>
      <dgm:spPr/>
      <dgm:t>
        <a:bodyPr/>
        <a:lstStyle/>
        <a:p>
          <a:endParaRPr lang="zh-CN" altLang="en-US"/>
        </a:p>
      </dgm:t>
    </dgm:pt>
    <dgm:pt modelId="{F8C91377-16E4-487D-AF76-EA7140B8A173}" type="pres">
      <dgm:prSet presAssocID="{6BFC34AC-4875-4D34-9E06-B61C07A7ED84}" presName="vert2"/>
      <dgm:spPr/>
      <dgm:t>
        <a:bodyPr/>
        <a:lstStyle/>
        <a:p/>
      </dgm:t>
    </dgm:pt>
    <dgm:pt modelId="{EEFBE069-BA99-4A67-B42A-CFCAD7E8E023}" type="pres">
      <dgm:prSet presAssocID="{6BFC34AC-4875-4D34-9E06-B61C07A7ED84}" presName="thinLine2b" presStyleLbl="callout" presStyleIdx="5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B8894BFF-B703-4EC3-BE8B-FDBD414FB73F}" type="pres">
      <dgm:prSet presAssocID="{6BFC34AC-4875-4D34-9E06-B61C07A7ED84}" presName="vertSpace2b"/>
      <dgm:spPr/>
      <dgm:t>
        <a:bodyPr/>
        <a:lstStyle/>
        <a:p/>
      </dgm:t>
    </dgm:pt>
    <dgm:pt modelId="{8AFE51F8-62BD-48EA-BE1D-74EE8BE8967C}" type="pres">
      <dgm:prSet presAssocID="{5B91BB5D-A039-49CD-B758-06300B44456B}" presName="horz2"/>
      <dgm:spPr/>
      <dgm:t>
        <a:bodyPr/>
        <a:lstStyle/>
        <a:p/>
      </dgm:t>
    </dgm:pt>
    <dgm:pt modelId="{E3628234-36D8-4DBA-844D-D707642A6C4E}" type="pres">
      <dgm:prSet presAssocID="{5B91BB5D-A039-49CD-B758-06300B44456B}" presName="horzSpace2"/>
      <dgm:spPr/>
      <dgm:t>
        <a:bodyPr/>
        <a:lstStyle/>
        <a:p/>
      </dgm:t>
    </dgm:pt>
    <dgm:pt modelId="{9CDADEAD-7634-46B1-9E5D-162A9D18D501}" type="pres">
      <dgm:prSet presAssocID="{5B91BB5D-A039-49CD-B758-06300B44456B}" presName="tx2" presStyleLbl="revTx" presStyleIdx="7" presStyleCnt="11"/>
      <dgm:spPr/>
      <dgm:t>
        <a:bodyPr/>
        <a:lstStyle/>
        <a:p>
          <a:endParaRPr lang="zh-CN" altLang="en-US"/>
        </a:p>
      </dgm:t>
    </dgm:pt>
    <dgm:pt modelId="{22515A51-1EE2-4AEA-A64A-4F0534196E7A}" type="pres">
      <dgm:prSet presAssocID="{5B91BB5D-A039-49CD-B758-06300B44456B}" presName="vert2"/>
      <dgm:spPr/>
      <dgm:t>
        <a:bodyPr/>
        <a:lstStyle/>
        <a:p/>
      </dgm:t>
    </dgm:pt>
    <dgm:pt modelId="{477103C0-71BB-4589-B6FF-BA07FD726AE4}" type="pres">
      <dgm:prSet presAssocID="{5B91BB5D-A039-49CD-B758-06300B44456B}" presName="thinLine2b" presStyleLbl="callout" presStyleIdx="6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21BDDB3-5C06-4B01-BD1B-2958E6537FF1}" type="pres">
      <dgm:prSet presAssocID="{5B91BB5D-A039-49CD-B758-06300B44456B}" presName="vertSpace2b"/>
      <dgm:spPr/>
      <dgm:t>
        <a:bodyPr/>
        <a:lstStyle/>
        <a:p/>
      </dgm:t>
    </dgm:pt>
    <dgm:pt modelId="{0C2E72B1-9068-45E9-A755-D1CBE2A45BF0}" type="pres">
      <dgm:prSet presAssocID="{687731F7-89A4-4927-8F7A-58999C311337}" presName="horz2"/>
      <dgm:spPr/>
      <dgm:t>
        <a:bodyPr/>
        <a:lstStyle/>
        <a:p/>
      </dgm:t>
    </dgm:pt>
    <dgm:pt modelId="{BDB3D3F2-E92F-4F04-BB32-C9103616400A}" type="pres">
      <dgm:prSet presAssocID="{687731F7-89A4-4927-8F7A-58999C311337}" presName="horzSpace2"/>
      <dgm:spPr/>
      <dgm:t>
        <a:bodyPr/>
        <a:lstStyle/>
        <a:p/>
      </dgm:t>
    </dgm:pt>
    <dgm:pt modelId="{B1341970-BBA8-47C7-982C-1E2B7ECFD7BA}" type="pres">
      <dgm:prSet presAssocID="{687731F7-89A4-4927-8F7A-58999C311337}" presName="tx2" presStyleLbl="revTx" presStyleIdx="8" presStyleCnt="11" custScaleX="99588" custScaleY="88881" custLinFactNeighborX="-2268" custLinFactNeighborY="-88568"/>
      <dgm:spPr/>
      <dgm:t>
        <a:bodyPr/>
        <a:lstStyle/>
        <a:p>
          <a:endParaRPr lang="zh-CN" altLang="en-US"/>
        </a:p>
      </dgm:t>
    </dgm:pt>
    <dgm:pt modelId="{CDFE2BA3-157A-442A-AD10-966B45C92078}" type="pres">
      <dgm:prSet presAssocID="{687731F7-89A4-4927-8F7A-58999C311337}" presName="vert2"/>
      <dgm:spPr/>
      <dgm:t>
        <a:bodyPr/>
        <a:lstStyle/>
        <a:p/>
      </dgm:t>
    </dgm:pt>
    <dgm:pt modelId="{FF6A64F3-A401-4F95-B67F-31D56853F34D}" type="pres">
      <dgm:prSet presAssocID="{687731F7-89A4-4927-8F7A-58999C311337}" presName="thinLine2b" presStyleLbl="callout" presStyleIdx="7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30BC9777-CB73-4A92-90C0-B681A7F94AD0}" type="pres">
      <dgm:prSet presAssocID="{687731F7-89A4-4927-8F7A-58999C311337}" presName="vertSpace2b"/>
      <dgm:spPr/>
      <dgm:t>
        <a:bodyPr/>
        <a:lstStyle/>
        <a:p/>
      </dgm:t>
    </dgm:pt>
    <dgm:pt modelId="{035B1C24-12DC-4A6C-9755-9225E259A11F}" type="pres">
      <dgm:prSet presAssocID="{8EA0C3AE-AF2F-4BB8-8550-3F719B4F3331}" presName="horz2"/>
      <dgm:spPr/>
      <dgm:t>
        <a:bodyPr/>
        <a:lstStyle/>
        <a:p/>
      </dgm:t>
    </dgm:pt>
    <dgm:pt modelId="{8FA2E159-E1B4-418F-98E6-505B1DDBD1F6}" type="pres">
      <dgm:prSet presAssocID="{8EA0C3AE-AF2F-4BB8-8550-3F719B4F3331}" presName="horzSpace2"/>
      <dgm:spPr/>
      <dgm:t>
        <a:bodyPr/>
        <a:lstStyle/>
        <a:p/>
      </dgm:t>
    </dgm:pt>
    <dgm:pt modelId="{D84B8EEB-FF03-4859-99B9-6C8FF1DD2248}" type="pres">
      <dgm:prSet presAssocID="{8EA0C3AE-AF2F-4BB8-8550-3F719B4F3331}" presName="tx2" presStyleLbl="revTx" presStyleIdx="9" presStyleCnt="11" custScaleX="99588" custScaleY="88881" custLinFactNeighborX="-2268" custLinFactNeighborY="-88568"/>
      <dgm:spPr/>
      <dgm:t>
        <a:bodyPr/>
        <a:lstStyle/>
        <a:p>
          <a:endParaRPr lang="zh-CN" altLang="en-US"/>
        </a:p>
      </dgm:t>
    </dgm:pt>
    <dgm:pt modelId="{32F4D3E7-6329-4D6F-A5AD-CC7A202BB0A9}" type="pres">
      <dgm:prSet presAssocID="{8EA0C3AE-AF2F-4BB8-8550-3F719B4F3331}" presName="vert2"/>
      <dgm:spPr/>
      <dgm:t>
        <a:bodyPr/>
        <a:lstStyle/>
        <a:p/>
      </dgm:t>
    </dgm:pt>
    <dgm:pt modelId="{74C5703D-3C18-4423-A620-01E4E75D7149}" type="pres">
      <dgm:prSet presAssocID="{8EA0C3AE-AF2F-4BB8-8550-3F719B4F3331}" presName="thinLine2b" presStyleLbl="callout" presStyleIdx="8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964CC624-A6B0-4C4A-BE56-8F75C937857F}" type="pres">
      <dgm:prSet presAssocID="{8EA0C3AE-AF2F-4BB8-8550-3F719B4F3331}" presName="vertSpace2b"/>
      <dgm:spPr/>
      <dgm:t>
        <a:bodyPr/>
        <a:lstStyle/>
        <a:p/>
      </dgm:t>
    </dgm:pt>
    <dgm:pt modelId="{C37742E0-0C29-4441-9E0F-FDE95540E198}" type="pres">
      <dgm:prSet presAssocID="{20FD6468-57C3-46A1-A59C-DF708BC5BB2B}" presName="horz2"/>
      <dgm:spPr/>
      <dgm:t>
        <a:bodyPr/>
        <a:lstStyle/>
        <a:p/>
      </dgm:t>
    </dgm:pt>
    <dgm:pt modelId="{24A0F006-FCF3-4337-AFA6-F904A73CE576}" type="pres">
      <dgm:prSet presAssocID="{20FD6468-57C3-46A1-A59C-DF708BC5BB2B}" presName="horzSpace2"/>
      <dgm:spPr/>
      <dgm:t>
        <a:bodyPr/>
        <a:lstStyle/>
        <a:p/>
      </dgm:t>
    </dgm:pt>
    <dgm:pt modelId="{D9E93133-BE37-4DC4-8471-AE411AB78E6B}" type="pres">
      <dgm:prSet presAssocID="{20FD6468-57C3-46A1-A59C-DF708BC5BB2B}" presName="tx2" presStyleLbl="revTx" presStyleIdx="10" presStyleCnt="11" custScaleX="99588" custScaleY="88881" custLinFactNeighborX="-2268" custLinFactNeighborY="-88568"/>
      <dgm:spPr/>
      <dgm:t>
        <a:bodyPr/>
        <a:lstStyle/>
        <a:p/>
      </dgm:t>
    </dgm:pt>
    <dgm:pt modelId="{C67F63B9-8753-4104-92C4-BA392970FC7A}" type="pres">
      <dgm:prSet presAssocID="{20FD6468-57C3-46A1-A59C-DF708BC5BB2B}" presName="vert2"/>
      <dgm:spPr/>
      <dgm:t>
        <a:bodyPr/>
        <a:lstStyle/>
        <a:p/>
      </dgm:t>
    </dgm:pt>
    <dgm:pt modelId="{F0ECC4ED-785D-4F93-88F3-E09A61C52817}" type="pres">
      <dgm:prSet presAssocID="{20FD6468-57C3-46A1-A59C-DF708BC5BB2B}" presName="thinLine2b" presStyleLbl="callout" presStyleIdx="9" presStyleCnt="10"/>
      <dgm:spPr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E80DF54D-2D9A-48EC-B14A-F46B80E41240}" type="pres">
      <dgm:prSet presAssocID="{20FD6468-57C3-46A1-A59C-DF708BC5BB2B}" presName="vertSpace2b"/>
      <dgm:spPr/>
      <dgm:t>
        <a:bodyPr/>
        <a:lstStyle/>
        <a:p/>
      </dgm:t>
    </dgm:pt>
  </dgm:ptLst>
  <dgm:cxnLst>
    <dgm:cxn modelId="{C92DC919-B488-4866-9F34-4E8D50AE79D9}" srcId="{EBCC19D7-B846-4921-8438-BD41C8AD7BB1}" destId="{87FDBB41-54F7-46E4-B42A-A84351FA0099}" srcOrd="0" destOrd="0" parTransId="{98C8C2BA-E8A3-4D0C-A47A-E8A3FDD031DC}" sibTransId="{6175136A-E385-43DC-A713-1A204D43F30A}"/>
    <dgm:cxn modelId="{7E894FC1-0FAF-48D0-B85F-4BB0023B1973}" srcId="{87FDBB41-54F7-46E4-B42A-A84351FA0099}" destId="{653FE4E7-33AC-4D4A-A859-2669AABCBFA6}" srcOrd="0" destOrd="0" parTransId="{BFC61174-DF11-49F8-8EF6-ADA9D05662CD}" sibTransId="{768B709E-E622-4CC6-AAA0-4372A0C2268D}"/>
    <dgm:cxn modelId="{97C0B952-5B32-414E-9CBE-AEBC034F1043}" srcId="{87FDBB41-54F7-46E4-B42A-A84351FA0099}" destId="{7B7081AF-DA8B-4800-86F9-35FA9AAF036D}" srcOrd="1" destOrd="0" parTransId="{A764651C-A98E-4E7E-B634-7E578C9CD09B}" sibTransId="{9BD06B18-6866-419E-AF76-AEDA9B911DAA}"/>
    <dgm:cxn modelId="{6F72B621-3459-4628-A0D3-A501B7D4613A}" srcId="{87FDBB41-54F7-46E4-B42A-A84351FA0099}" destId="{B1165082-9581-42F8-B44B-087CC2CEFF31}" srcOrd="2" destOrd="0" parTransId="{54132882-DA70-4AD7-B50D-355755A621C2}" sibTransId="{CB912D42-844B-4F0D-9B79-7A99ED4F64FD}"/>
    <dgm:cxn modelId="{4386B0EF-FFB1-4F4A-A1AF-AE5DF9A3AE6F}" srcId="{87FDBB41-54F7-46E4-B42A-A84351FA0099}" destId="{9E579B2E-A5A8-4185-BB1A-068493D475DF}" srcOrd="3" destOrd="0" parTransId="{54140A02-210D-4628-9384-DA712F6ED142}" sibTransId="{2E0270AD-22D2-4C23-B35B-CF09C470F2DA}"/>
    <dgm:cxn modelId="{27EAD5C9-1599-43B3-A7CE-C3BE1AB64A90}" srcId="{87FDBB41-54F7-46E4-B42A-A84351FA0099}" destId="{2A844F8A-0072-40DF-9477-DFF0B3DD5A45}" srcOrd="4" destOrd="0" parTransId="{BC089FF5-9F96-4F98-919F-5FB7EC8E82AB}" sibTransId="{5732F5B9-E329-45B6-81D9-B29483BF7279}"/>
    <dgm:cxn modelId="{5962329C-6F43-439E-A4F1-A9E33BB12DF1}" srcId="{87FDBB41-54F7-46E4-B42A-A84351FA0099}" destId="{6BFC34AC-4875-4D34-9E06-B61C07A7ED84}" srcOrd="5" destOrd="0" parTransId="{3C54B781-FCF4-4305-9E5A-B7B7B757D197}" sibTransId="{ADA39D6D-6034-4022-89A0-48BB2866516E}"/>
    <dgm:cxn modelId="{91AB1DA9-794E-46ED-B01A-CFA4FD20A7B3}" srcId="{87FDBB41-54F7-46E4-B42A-A84351FA0099}" destId="{5B91BB5D-A039-49CD-B758-06300B44456B}" srcOrd="6" destOrd="0" parTransId="{0301AD78-6425-4335-9256-51C2D483BDE7}" sibTransId="{3E6ED14C-754A-4D0B-A883-78828D1CB579}"/>
    <dgm:cxn modelId="{D567B2B5-848D-4658-99E7-FE90E7795827}" srcId="{87FDBB41-54F7-46E4-B42A-A84351FA0099}" destId="{687731F7-89A4-4927-8F7A-58999C311337}" srcOrd="7" destOrd="0" parTransId="{001BE2DE-8D5E-4C72-81C6-91BB7ECD2A35}" sibTransId="{A30AAF18-264F-4B5E-9758-ECBADB0ADF9B}"/>
    <dgm:cxn modelId="{774CF91D-2099-43A6-8E37-12BB123D1AF5}" srcId="{87FDBB41-54F7-46E4-B42A-A84351FA0099}" destId="{8EA0C3AE-AF2F-4BB8-8550-3F719B4F3331}" srcOrd="8" destOrd="0" parTransId="{1A3C2BAE-E691-49E4-AC9E-26CBBE270240}" sibTransId="{E7DC9565-27DD-49D2-966C-228DBFB8A158}"/>
    <dgm:cxn modelId="{FBBF924C-F97E-4B8C-83E8-2640C4087439}" srcId="{87FDBB41-54F7-46E4-B42A-A84351FA0099}" destId="{20FD6468-57C3-46A1-A59C-DF708BC5BB2B}" srcOrd="9" destOrd="0" parTransId="{42B31E58-5352-4C1C-82C8-581730ACDDF2}" sibTransId="{26E14A24-DC25-49CA-8FB7-C604F9328DB4}"/>
    <dgm:cxn modelId="{53A7A120-AE83-48C0-8DD0-A87C85CEF454}" type="presOf" srcId="{EBCC19D7-B846-4921-8438-BD41C8AD7BB1}" destId="{730BECD3-193D-4D91-B98C-3BF470F1567F}" srcOrd="0" destOrd="0" presId="urn:microsoft.com/office/officeart/2008/layout/LinedList"/>
    <dgm:cxn modelId="{3702F5B4-2EAC-42A2-BB14-747A3B0C7979}" type="presParOf" srcId="{730BECD3-193D-4D91-B98C-3BF470F1567F}" destId="{2493F9FE-4D32-43EB-A24E-2A08252000D1}" srcOrd="0" destOrd="0" presId="urn:microsoft.com/office/officeart/2008/layout/LinedList"/>
    <dgm:cxn modelId="{25AC6B6B-E51E-44FD-90BA-561B62ACC837}" type="presParOf" srcId="{730BECD3-193D-4D91-B98C-3BF470F1567F}" destId="{851DFC8C-198D-4823-B773-343923D3B4BF}" srcOrd="1" destOrd="0" presId="urn:microsoft.com/office/officeart/2008/layout/LinedList"/>
    <dgm:cxn modelId="{A37DB50D-2921-4C3B-B555-94202D912CCD}" type="presParOf" srcId="{851DFC8C-198D-4823-B773-343923D3B4BF}" destId="{63828BE7-66D1-404B-9B53-39F7929A3128}" srcOrd="0" destOrd="0" presId="urn:microsoft.com/office/officeart/2008/layout/LinedList"/>
    <dgm:cxn modelId="{1213E2D9-B43A-40BC-92C5-A09E0ECDA333}" type="presOf" srcId="{87FDBB41-54F7-46E4-B42A-A84351FA0099}" destId="{63828BE7-66D1-404B-9B53-39F7929A3128}" srcOrd="0" destOrd="0" presId="urn:microsoft.com/office/officeart/2008/layout/LinedList"/>
    <dgm:cxn modelId="{A2C3C818-0EE4-4687-AD2E-FCBDE73EB3B1}" type="presParOf" srcId="{851DFC8C-198D-4823-B773-343923D3B4BF}" destId="{E6E5E4D4-1200-4893-8CD7-5E3E921EF1C7}" srcOrd="1" destOrd="0" presId="urn:microsoft.com/office/officeart/2008/layout/LinedList"/>
    <dgm:cxn modelId="{97B90C97-3E4C-452C-9F35-1E670C6B1A7B}" type="presParOf" srcId="{E6E5E4D4-1200-4893-8CD7-5E3E921EF1C7}" destId="{BDD0C7CD-92F1-46E3-A805-4129D128D902}" srcOrd="0" destOrd="0" presId="urn:microsoft.com/office/officeart/2008/layout/LinedList"/>
    <dgm:cxn modelId="{0105920B-9661-42B9-B82A-922F36250B61}" type="presParOf" srcId="{E6E5E4D4-1200-4893-8CD7-5E3E921EF1C7}" destId="{47070801-16A7-46D9-95F9-D848EFC8090D}" srcOrd="1" destOrd="0" presId="urn:microsoft.com/office/officeart/2008/layout/LinedList"/>
    <dgm:cxn modelId="{E7F9F935-BECC-464A-BA56-83CD4DDC044C}" type="presParOf" srcId="{47070801-16A7-46D9-95F9-D848EFC8090D}" destId="{C4D35A69-6B0A-4C16-92AE-7B33F081DD05}" srcOrd="0" destOrd="0" presId="urn:microsoft.com/office/officeart/2008/layout/LinedList"/>
    <dgm:cxn modelId="{29E029E6-51D8-4653-A544-7FBD54979796}" type="presParOf" srcId="{47070801-16A7-46D9-95F9-D848EFC8090D}" destId="{7D3CE99E-472B-4F8F-B56A-9AE6ABB980DA}" srcOrd="1" destOrd="0" presId="urn:microsoft.com/office/officeart/2008/layout/LinedList"/>
    <dgm:cxn modelId="{6C3A56C8-6BF6-4FF4-97B3-3CDBE31BA9C3}" type="presOf" srcId="{653FE4E7-33AC-4D4A-A859-2669AABCBFA6}" destId="{7D3CE99E-472B-4F8F-B56A-9AE6ABB980DA}" srcOrd="0" destOrd="0" presId="urn:microsoft.com/office/officeart/2008/layout/LinedList"/>
    <dgm:cxn modelId="{0745B487-2A54-4D14-8344-5B0CF2B261DB}" type="presParOf" srcId="{47070801-16A7-46D9-95F9-D848EFC8090D}" destId="{75C7401E-5C4C-4EF6-82E5-2E94D1024ACA}" srcOrd="2" destOrd="0" presId="urn:microsoft.com/office/officeart/2008/layout/LinedList"/>
    <dgm:cxn modelId="{3EAF8798-0F9C-485D-8546-D6CDDFD22181}" type="presParOf" srcId="{E6E5E4D4-1200-4893-8CD7-5E3E921EF1C7}" destId="{6467EF93-4D30-4D4C-98E4-967C14D9A024}" srcOrd="2" destOrd="0" presId="urn:microsoft.com/office/officeart/2008/layout/LinedList"/>
    <dgm:cxn modelId="{0277086C-124E-40E0-962D-C30B361DD36C}" type="presParOf" srcId="{E6E5E4D4-1200-4893-8CD7-5E3E921EF1C7}" destId="{E6E68F42-0F71-41F4-8A65-4045EE8CBC84}" srcOrd="3" destOrd="0" presId="urn:microsoft.com/office/officeart/2008/layout/LinedList"/>
    <dgm:cxn modelId="{55CA8247-B747-4201-A43F-ABD228BF2560}" type="presParOf" srcId="{E6E5E4D4-1200-4893-8CD7-5E3E921EF1C7}" destId="{19E8BD51-8C9F-4F80-BA19-D3B95FA523C1}" srcOrd="4" destOrd="0" presId="urn:microsoft.com/office/officeart/2008/layout/LinedList"/>
    <dgm:cxn modelId="{1719666C-C516-4F16-B44C-E995DBCC09FF}" type="presParOf" srcId="{19E8BD51-8C9F-4F80-BA19-D3B95FA523C1}" destId="{5C8057FE-01F1-46D1-9D8B-E8DC67D10D09}" srcOrd="0" destOrd="0" presId="urn:microsoft.com/office/officeart/2008/layout/LinedList"/>
    <dgm:cxn modelId="{A5CE1424-5663-46CF-A86D-ECCDFB70FB34}" type="presParOf" srcId="{19E8BD51-8C9F-4F80-BA19-D3B95FA523C1}" destId="{57C7A88E-2F49-4D6E-846F-9E300204EB9B}" srcOrd="1" destOrd="0" presId="urn:microsoft.com/office/officeart/2008/layout/LinedList"/>
    <dgm:cxn modelId="{E2156344-AC51-4EEF-A998-4A2DFADAE279}" type="presOf" srcId="{7B7081AF-DA8B-4800-86F9-35FA9AAF036D}" destId="{57C7A88E-2F49-4D6E-846F-9E300204EB9B}" srcOrd="0" destOrd="0" presId="urn:microsoft.com/office/officeart/2008/layout/LinedList"/>
    <dgm:cxn modelId="{FC15249D-0041-4808-B07D-31544C33D16E}" type="presParOf" srcId="{19E8BD51-8C9F-4F80-BA19-D3B95FA523C1}" destId="{0B23CA42-8CDA-44FA-827A-02DFC407ABE1}" srcOrd="2" destOrd="0" presId="urn:microsoft.com/office/officeart/2008/layout/LinedList"/>
    <dgm:cxn modelId="{6EFC09A0-370F-4384-9739-C7957DAD205A}" type="presParOf" srcId="{E6E5E4D4-1200-4893-8CD7-5E3E921EF1C7}" destId="{EB892E11-0C2F-47AF-9A39-D655DCD0079B}" srcOrd="5" destOrd="0" presId="urn:microsoft.com/office/officeart/2008/layout/LinedList"/>
    <dgm:cxn modelId="{F993B7B0-8809-4806-A029-6402EF62DDFD}" type="presParOf" srcId="{E6E5E4D4-1200-4893-8CD7-5E3E921EF1C7}" destId="{BF02F2B5-328C-464E-859F-B64AEB16CCA7}" srcOrd="6" destOrd="0" presId="urn:microsoft.com/office/officeart/2008/layout/LinedList"/>
    <dgm:cxn modelId="{E1305302-D308-44BE-A5CE-AAE0EFC3CB74}" type="presParOf" srcId="{E6E5E4D4-1200-4893-8CD7-5E3E921EF1C7}" destId="{F41A3A4D-513A-49C0-A4BD-D5B96F4156C4}" srcOrd="7" destOrd="0" presId="urn:microsoft.com/office/officeart/2008/layout/LinedList"/>
    <dgm:cxn modelId="{2511C01B-33F8-4B7A-AEBE-CA2B5F717634}" type="presParOf" srcId="{F41A3A4D-513A-49C0-A4BD-D5B96F4156C4}" destId="{B8481811-5915-4899-B52D-26105AAF1578}" srcOrd="0" destOrd="0" presId="urn:microsoft.com/office/officeart/2008/layout/LinedList"/>
    <dgm:cxn modelId="{D6946FAB-ED25-4B21-84D0-7746D521169B}" type="presParOf" srcId="{F41A3A4D-513A-49C0-A4BD-D5B96F4156C4}" destId="{C63DBDAE-0F75-4802-9CF4-F40E9F0AADF6}" srcOrd="1" destOrd="0" presId="urn:microsoft.com/office/officeart/2008/layout/LinedList"/>
    <dgm:cxn modelId="{11C5DBDE-B9F4-4A30-B9FE-6984680FAA2D}" type="presOf" srcId="{B1165082-9581-42F8-B44B-087CC2CEFF31}" destId="{C63DBDAE-0F75-4802-9CF4-F40E9F0AADF6}" srcOrd="0" destOrd="0" presId="urn:microsoft.com/office/officeart/2008/layout/LinedList"/>
    <dgm:cxn modelId="{E31DFD80-4B08-49B2-AF0A-4EA11E35FA64}" type="presParOf" srcId="{F41A3A4D-513A-49C0-A4BD-D5B96F4156C4}" destId="{7FE730F2-EADD-4D03-B08A-A0FF270DB8AF}" srcOrd="2" destOrd="0" presId="urn:microsoft.com/office/officeart/2008/layout/LinedList"/>
    <dgm:cxn modelId="{2E906CE0-341A-4546-8728-01E909446182}" type="presParOf" srcId="{E6E5E4D4-1200-4893-8CD7-5E3E921EF1C7}" destId="{CEA08897-492D-4B4F-9854-24B4956772A8}" srcOrd="8" destOrd="0" presId="urn:microsoft.com/office/officeart/2008/layout/LinedList"/>
    <dgm:cxn modelId="{D8D27EA7-A469-4520-A87F-5BD007ACB48F}" type="presParOf" srcId="{E6E5E4D4-1200-4893-8CD7-5E3E921EF1C7}" destId="{A9B27B22-42CD-4A98-8225-F2F7A194E964}" srcOrd="9" destOrd="0" presId="urn:microsoft.com/office/officeart/2008/layout/LinedList"/>
    <dgm:cxn modelId="{32BFF5E1-D6A2-4BAA-B199-AD10B2370927}" type="presParOf" srcId="{E6E5E4D4-1200-4893-8CD7-5E3E921EF1C7}" destId="{F7978253-E04B-4845-874C-74273A1541E3}" srcOrd="10" destOrd="0" presId="urn:microsoft.com/office/officeart/2008/layout/LinedList"/>
    <dgm:cxn modelId="{19E2B2D2-05B4-4951-B2C6-3BE7367006F1}" type="presParOf" srcId="{F7978253-E04B-4845-874C-74273A1541E3}" destId="{CC30F4E5-C85C-4C34-AA12-A47FB7E1A849}" srcOrd="0" destOrd="0" presId="urn:microsoft.com/office/officeart/2008/layout/LinedList"/>
    <dgm:cxn modelId="{941E5FE7-B408-447F-B5AE-B9A3E881A48F}" type="presParOf" srcId="{F7978253-E04B-4845-874C-74273A1541E3}" destId="{9682F250-73A0-46A2-AC02-5454A891664C}" srcOrd="1" destOrd="0" presId="urn:microsoft.com/office/officeart/2008/layout/LinedList"/>
    <dgm:cxn modelId="{0C4330A4-514E-489B-82AE-B4B0385003B2}" type="presOf" srcId="{9E579B2E-A5A8-4185-BB1A-068493D475DF}" destId="{9682F250-73A0-46A2-AC02-5454A891664C}" srcOrd="0" destOrd="0" presId="urn:microsoft.com/office/officeart/2008/layout/LinedList"/>
    <dgm:cxn modelId="{B34275ED-634E-4C17-B484-D582809D5BF8}" type="presParOf" srcId="{F7978253-E04B-4845-874C-74273A1541E3}" destId="{206A6076-AEFF-442E-8604-3F902A87C119}" srcOrd="2" destOrd="0" presId="urn:microsoft.com/office/officeart/2008/layout/LinedList"/>
    <dgm:cxn modelId="{8DA5A035-FE80-4C84-9B79-2A833BA75B11}" type="presParOf" srcId="{E6E5E4D4-1200-4893-8CD7-5E3E921EF1C7}" destId="{023A7C36-2233-42DE-B62E-112FDFEABAF7}" srcOrd="11" destOrd="0" presId="urn:microsoft.com/office/officeart/2008/layout/LinedList"/>
    <dgm:cxn modelId="{FF82FEB3-1807-428D-8BCE-B06169F0727D}" type="presParOf" srcId="{E6E5E4D4-1200-4893-8CD7-5E3E921EF1C7}" destId="{754338C0-134A-46F5-AFE1-86EF93411D0F}" srcOrd="12" destOrd="0" presId="urn:microsoft.com/office/officeart/2008/layout/LinedList"/>
    <dgm:cxn modelId="{68391A25-4B72-461F-AA9E-7B5E582335F9}" type="presParOf" srcId="{E6E5E4D4-1200-4893-8CD7-5E3E921EF1C7}" destId="{3AE13537-8F12-4EE0-8EF0-8767BD88D751}" srcOrd="13" destOrd="0" presId="urn:microsoft.com/office/officeart/2008/layout/LinedList"/>
    <dgm:cxn modelId="{C22F9AEF-FD59-48AE-9790-C983783E1D8D}" type="presParOf" srcId="{3AE13537-8F12-4EE0-8EF0-8767BD88D751}" destId="{AB8A5F38-E3C0-498F-BF39-B8DEC3970CBA}" srcOrd="0" destOrd="0" presId="urn:microsoft.com/office/officeart/2008/layout/LinedList"/>
    <dgm:cxn modelId="{3F32E2D1-A59D-4E67-88DA-4B9826ABB4EA}" type="presParOf" srcId="{3AE13537-8F12-4EE0-8EF0-8767BD88D751}" destId="{3CE13FA8-D7D2-4357-A293-4BF70252E742}" srcOrd="1" destOrd="0" presId="urn:microsoft.com/office/officeart/2008/layout/LinedList"/>
    <dgm:cxn modelId="{49C70E12-E0F9-48CF-9CEC-AF862486A771}" type="presOf" srcId="{2A844F8A-0072-40DF-9477-DFF0B3DD5A45}" destId="{3CE13FA8-D7D2-4357-A293-4BF70252E742}" srcOrd="0" destOrd="0" presId="urn:microsoft.com/office/officeart/2008/layout/LinedList"/>
    <dgm:cxn modelId="{DCA2C1E0-6161-47DC-8864-BC4CDF6A6A14}" type="presParOf" srcId="{3AE13537-8F12-4EE0-8EF0-8767BD88D751}" destId="{91E8142F-173A-4BA3-983E-C6D3A40DE376}" srcOrd="2" destOrd="0" presId="urn:microsoft.com/office/officeart/2008/layout/LinedList"/>
    <dgm:cxn modelId="{5CB4CF40-2245-4A13-AD31-F92A88AE31D9}" type="presParOf" srcId="{E6E5E4D4-1200-4893-8CD7-5E3E921EF1C7}" destId="{911568CF-C088-48F6-B13D-DD8239F9BA26}" srcOrd="14" destOrd="0" presId="urn:microsoft.com/office/officeart/2008/layout/LinedList"/>
    <dgm:cxn modelId="{167B9E2C-13D0-4FF0-86B2-B60FA49DF39D}" type="presParOf" srcId="{E6E5E4D4-1200-4893-8CD7-5E3E921EF1C7}" destId="{BDD80218-5CDD-417A-B7E3-14501569E2C7}" srcOrd="15" destOrd="0" presId="urn:microsoft.com/office/officeart/2008/layout/LinedList"/>
    <dgm:cxn modelId="{442D64A1-DC10-49A7-AD3D-2E1B8DC58AF7}" type="presParOf" srcId="{E6E5E4D4-1200-4893-8CD7-5E3E921EF1C7}" destId="{B58701AA-24EE-4946-8AD1-3959E65C7E49}" srcOrd="16" destOrd="0" presId="urn:microsoft.com/office/officeart/2008/layout/LinedList"/>
    <dgm:cxn modelId="{F8D456B9-5E93-4FD3-9FD4-2E0F51EDE197}" type="presParOf" srcId="{B58701AA-24EE-4946-8AD1-3959E65C7E49}" destId="{55E7DCF1-56B4-45E2-AC3F-2BB3267B0A2D}" srcOrd="0" destOrd="0" presId="urn:microsoft.com/office/officeart/2008/layout/LinedList"/>
    <dgm:cxn modelId="{21EA450A-DA11-447B-B297-2E47A72F75F6}" type="presParOf" srcId="{B58701AA-24EE-4946-8AD1-3959E65C7E49}" destId="{37507E58-B185-4A47-87F9-319119B9FBBA}" srcOrd="1" destOrd="0" presId="urn:microsoft.com/office/officeart/2008/layout/LinedList"/>
    <dgm:cxn modelId="{9080C8B2-327A-4685-BA8D-7F3D8B33C557}" type="presOf" srcId="{6BFC34AC-4875-4D34-9E06-B61C07A7ED84}" destId="{37507E58-B185-4A47-87F9-319119B9FBBA}" srcOrd="0" destOrd="0" presId="urn:microsoft.com/office/officeart/2008/layout/LinedList"/>
    <dgm:cxn modelId="{56709DD3-2EC3-48C8-9DC3-B85EB0334D6D}" type="presParOf" srcId="{B58701AA-24EE-4946-8AD1-3959E65C7E49}" destId="{F8C91377-16E4-487D-AF76-EA7140B8A173}" srcOrd="2" destOrd="0" presId="urn:microsoft.com/office/officeart/2008/layout/LinedList"/>
    <dgm:cxn modelId="{DCC0CF66-701E-4BFE-BA9A-F2A99C52D4F7}" type="presParOf" srcId="{E6E5E4D4-1200-4893-8CD7-5E3E921EF1C7}" destId="{EEFBE069-BA99-4A67-B42A-CFCAD7E8E023}" srcOrd="17" destOrd="0" presId="urn:microsoft.com/office/officeart/2008/layout/LinedList"/>
    <dgm:cxn modelId="{67B6E1D3-77FD-436E-BD8C-685D3AC0B48E}" type="presParOf" srcId="{E6E5E4D4-1200-4893-8CD7-5E3E921EF1C7}" destId="{B8894BFF-B703-4EC3-BE8B-FDBD414FB73F}" srcOrd="18" destOrd="0" presId="urn:microsoft.com/office/officeart/2008/layout/LinedList"/>
    <dgm:cxn modelId="{792AD9E3-8F4E-4571-A5A8-E0597C2C713C}" type="presParOf" srcId="{E6E5E4D4-1200-4893-8CD7-5E3E921EF1C7}" destId="{8AFE51F8-62BD-48EA-BE1D-74EE8BE8967C}" srcOrd="19" destOrd="0" presId="urn:microsoft.com/office/officeart/2008/layout/LinedList"/>
    <dgm:cxn modelId="{80AC6178-48D7-4C38-B985-00209EF40509}" type="presParOf" srcId="{8AFE51F8-62BD-48EA-BE1D-74EE8BE8967C}" destId="{E3628234-36D8-4DBA-844D-D707642A6C4E}" srcOrd="0" destOrd="0" presId="urn:microsoft.com/office/officeart/2008/layout/LinedList"/>
    <dgm:cxn modelId="{E0861232-30F8-4815-81F7-D8E316D6D9F6}" type="presParOf" srcId="{8AFE51F8-62BD-48EA-BE1D-74EE8BE8967C}" destId="{9CDADEAD-7634-46B1-9E5D-162A9D18D501}" srcOrd="1" destOrd="0" presId="urn:microsoft.com/office/officeart/2008/layout/LinedList"/>
    <dgm:cxn modelId="{3B8325B1-ECD0-4AEA-9E60-899C524D42BA}" type="presOf" srcId="{5B91BB5D-A039-49CD-B758-06300B44456B}" destId="{9CDADEAD-7634-46B1-9E5D-162A9D18D501}" srcOrd="0" destOrd="0" presId="urn:microsoft.com/office/officeart/2008/layout/LinedList"/>
    <dgm:cxn modelId="{2F60F3C4-6C30-4418-8A55-C95DDC881CC1}" type="presParOf" srcId="{8AFE51F8-62BD-48EA-BE1D-74EE8BE8967C}" destId="{22515A51-1EE2-4AEA-A64A-4F0534196E7A}" srcOrd="2" destOrd="0" presId="urn:microsoft.com/office/officeart/2008/layout/LinedList"/>
    <dgm:cxn modelId="{6D77FD30-3B01-455A-8D85-0C16E7642F2D}" type="presParOf" srcId="{E6E5E4D4-1200-4893-8CD7-5E3E921EF1C7}" destId="{477103C0-71BB-4589-B6FF-BA07FD726AE4}" srcOrd="20" destOrd="0" presId="urn:microsoft.com/office/officeart/2008/layout/LinedList"/>
    <dgm:cxn modelId="{FE1FBA90-5C60-48BA-955A-539D53DE977A}" type="presParOf" srcId="{E6E5E4D4-1200-4893-8CD7-5E3E921EF1C7}" destId="{E21BDDB3-5C06-4B01-BD1B-2958E6537FF1}" srcOrd="21" destOrd="0" presId="urn:microsoft.com/office/officeart/2008/layout/LinedList"/>
    <dgm:cxn modelId="{8EF3DD32-3BFB-4A3F-8C6D-58062D2F1EF4}" type="presParOf" srcId="{E6E5E4D4-1200-4893-8CD7-5E3E921EF1C7}" destId="{0C2E72B1-9068-45E9-A755-D1CBE2A45BF0}" srcOrd="22" destOrd="0" presId="urn:microsoft.com/office/officeart/2008/layout/LinedList"/>
    <dgm:cxn modelId="{D658D360-D438-4832-8C70-4F00B361F36F}" type="presParOf" srcId="{0C2E72B1-9068-45E9-A755-D1CBE2A45BF0}" destId="{BDB3D3F2-E92F-4F04-BB32-C9103616400A}" srcOrd="0" destOrd="0" presId="urn:microsoft.com/office/officeart/2008/layout/LinedList"/>
    <dgm:cxn modelId="{AD73F837-7425-49B4-BACB-1279C1907A17}" type="presParOf" srcId="{0C2E72B1-9068-45E9-A755-D1CBE2A45BF0}" destId="{B1341970-BBA8-47C7-982C-1E2B7ECFD7BA}" srcOrd="1" destOrd="0" presId="urn:microsoft.com/office/officeart/2008/layout/LinedList"/>
    <dgm:cxn modelId="{89B4000F-2258-4C57-B138-07D2C1BCEB91}" type="presOf" srcId="{687731F7-89A4-4927-8F7A-58999C311337}" destId="{B1341970-BBA8-47C7-982C-1E2B7ECFD7BA}" srcOrd="0" destOrd="0" presId="urn:microsoft.com/office/officeart/2008/layout/LinedList"/>
    <dgm:cxn modelId="{A9BFA62F-10AC-4945-B2CD-9DFBA333A029}" type="presParOf" srcId="{0C2E72B1-9068-45E9-A755-D1CBE2A45BF0}" destId="{CDFE2BA3-157A-442A-AD10-966B45C92078}" srcOrd="2" destOrd="0" presId="urn:microsoft.com/office/officeart/2008/layout/LinedList"/>
    <dgm:cxn modelId="{0E01E4C8-8CDE-4E21-A3F1-60AE195A477C}" type="presParOf" srcId="{E6E5E4D4-1200-4893-8CD7-5E3E921EF1C7}" destId="{FF6A64F3-A401-4F95-B67F-31D56853F34D}" srcOrd="23" destOrd="0" presId="urn:microsoft.com/office/officeart/2008/layout/LinedList"/>
    <dgm:cxn modelId="{35A554D0-03BF-4FEC-B630-E0D3E9AC4BB1}" type="presParOf" srcId="{E6E5E4D4-1200-4893-8CD7-5E3E921EF1C7}" destId="{30BC9777-CB73-4A92-90C0-B681A7F94AD0}" srcOrd="24" destOrd="0" presId="urn:microsoft.com/office/officeart/2008/layout/LinedList"/>
    <dgm:cxn modelId="{71907733-BB50-45F2-B4E8-4A56BB889113}" type="presParOf" srcId="{E6E5E4D4-1200-4893-8CD7-5E3E921EF1C7}" destId="{035B1C24-12DC-4A6C-9755-9225E259A11F}" srcOrd="25" destOrd="0" presId="urn:microsoft.com/office/officeart/2008/layout/LinedList"/>
    <dgm:cxn modelId="{D3E9EFCD-5804-49F5-9D59-8B1D7857DAA8}" type="presParOf" srcId="{035B1C24-12DC-4A6C-9755-9225E259A11F}" destId="{8FA2E159-E1B4-418F-98E6-505B1DDBD1F6}" srcOrd="0" destOrd="0" presId="urn:microsoft.com/office/officeart/2008/layout/LinedList"/>
    <dgm:cxn modelId="{487EC915-108C-4CA5-94ED-860FD9909F80}" type="presParOf" srcId="{035B1C24-12DC-4A6C-9755-9225E259A11F}" destId="{D84B8EEB-FF03-4859-99B9-6C8FF1DD2248}" srcOrd="1" destOrd="0" presId="urn:microsoft.com/office/officeart/2008/layout/LinedList"/>
    <dgm:cxn modelId="{2054F406-7127-4483-ABC2-0A6ABDD35607}" type="presOf" srcId="{8EA0C3AE-AF2F-4BB8-8550-3F719B4F3331}" destId="{D84B8EEB-FF03-4859-99B9-6C8FF1DD2248}" srcOrd="0" destOrd="0" presId="urn:microsoft.com/office/officeart/2008/layout/LinedList"/>
    <dgm:cxn modelId="{1E6B18F5-4B9D-4379-B367-2AB52745A08B}" type="presParOf" srcId="{035B1C24-12DC-4A6C-9755-9225E259A11F}" destId="{32F4D3E7-6329-4D6F-A5AD-CC7A202BB0A9}" srcOrd="2" destOrd="0" presId="urn:microsoft.com/office/officeart/2008/layout/LinedList"/>
    <dgm:cxn modelId="{1EDEE00D-F196-44CA-A3D5-AA0A5D40B3D7}" type="presParOf" srcId="{E6E5E4D4-1200-4893-8CD7-5E3E921EF1C7}" destId="{74C5703D-3C18-4423-A620-01E4E75D7149}" srcOrd="26" destOrd="0" presId="urn:microsoft.com/office/officeart/2008/layout/LinedList"/>
    <dgm:cxn modelId="{2E789AA6-B024-4ADB-A6CE-DE202A5AC7AC}" type="presParOf" srcId="{E6E5E4D4-1200-4893-8CD7-5E3E921EF1C7}" destId="{964CC624-A6B0-4C4A-BE56-8F75C937857F}" srcOrd="27" destOrd="0" presId="urn:microsoft.com/office/officeart/2008/layout/LinedList"/>
    <dgm:cxn modelId="{EC1C1C4F-8216-43C8-80EA-1C7E70138EB5}" type="presParOf" srcId="{E6E5E4D4-1200-4893-8CD7-5E3E921EF1C7}" destId="{C37742E0-0C29-4441-9E0F-FDE95540E198}" srcOrd="28" destOrd="0" presId="urn:microsoft.com/office/officeart/2008/layout/LinedList"/>
    <dgm:cxn modelId="{DEDB9101-0831-43A2-8EB7-8313CCA1C8D1}" type="presParOf" srcId="{C37742E0-0C29-4441-9E0F-FDE95540E198}" destId="{24A0F006-FCF3-4337-AFA6-F904A73CE576}" srcOrd="0" destOrd="0" presId="urn:microsoft.com/office/officeart/2008/layout/LinedList"/>
    <dgm:cxn modelId="{70590571-2D09-470A-8083-130CCE841D87}" type="presParOf" srcId="{C37742E0-0C29-4441-9E0F-FDE95540E198}" destId="{D9E93133-BE37-4DC4-8471-AE411AB78E6B}" srcOrd="1" destOrd="0" presId="urn:microsoft.com/office/officeart/2008/layout/LinedList"/>
    <dgm:cxn modelId="{1B9C811E-5133-40C7-A35A-E2C583C8549B}" type="presOf" srcId="{20FD6468-57C3-46A1-A59C-DF708BC5BB2B}" destId="{D9E93133-BE37-4DC4-8471-AE411AB78E6B}" srcOrd="0" destOrd="0" presId="urn:microsoft.com/office/officeart/2008/layout/LinedList"/>
    <dgm:cxn modelId="{F9C1D00B-B2DB-44A1-A834-61BE9AEF10C3}" type="presParOf" srcId="{C37742E0-0C29-4441-9E0F-FDE95540E198}" destId="{C67F63B9-8753-4104-92C4-BA392970FC7A}" srcOrd="2" destOrd="0" presId="urn:microsoft.com/office/officeart/2008/layout/LinedList"/>
    <dgm:cxn modelId="{403300D8-2E30-43A0-A2F9-EACD6D621C4A}" type="presParOf" srcId="{E6E5E4D4-1200-4893-8CD7-5E3E921EF1C7}" destId="{F0ECC4ED-785D-4F93-88F3-E09A61C52817}" srcOrd="29" destOrd="0" presId="urn:microsoft.com/office/officeart/2008/layout/LinedList"/>
    <dgm:cxn modelId="{9E623CC2-69DA-4811-A2BE-D33EF31F19A5}" type="presParOf" srcId="{E6E5E4D4-1200-4893-8CD7-5E3E921EF1C7}" destId="{E80DF54D-2D9A-48EC-B14A-F46B80E41240}" srcOrd="30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075" name=""/>
      <dsp:cNvGrpSpPr/>
    </dsp:nvGrpSpPr>
    <dsp:grpSpPr/>
    <dsp:sp modelId="{2493F9FE-4D32-43EB-A24E-2A08252000D1}">
      <dsp:nvSpPr>
        <dsp:cNvPr id="3076" name=""/>
        <dsp:cNvSpPr/>
      </dsp:nvSpPr>
      <dsp:spPr>
        <a:xfrm>
          <a:off x="0" y="0"/>
          <a:ext cx="539238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63828BE7-66D1-404B-9B53-39F7929A3128}">
      <dsp:nvSpPr>
        <dsp:cNvPr id="3077" name=""/>
        <dsp:cNvSpPr/>
      </dsp:nvSpPr>
      <dsp:spPr>
        <a:xfrm>
          <a:off x="0" y="0"/>
          <a:ext cx="1078476" cy="161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400" kern="1200" smtClean="0"/>
            <a:t>沧浪亭</a:t>
          </a:r>
          <a:endParaRPr lang="zh-CN" altLang="en-US" sz="3400" kern="1200"/>
        </a:p>
      </dsp:txBody>
      <dsp:txXfrm>
        <a:off x="0" y="0"/>
        <a:ext cx="1078476" cy="1614100"/>
      </dsp:txXfrm>
    </dsp:sp>
    <dsp:sp modelId="{7D3CE99E-472B-4F8F-B56A-9AE6ABB980DA}">
      <dsp:nvSpPr>
        <dsp:cNvPr id="3078" name=""/>
        <dsp:cNvSpPr/>
      </dsp:nvSpPr>
      <dsp:spPr>
        <a:xfrm>
          <a:off x="1159362" y="18974"/>
          <a:ext cx="4233019" cy="379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简介</a:t>
          </a:r>
          <a:endParaRPr lang="zh-CN" altLang="en-US" sz="1800" kern="1200"/>
        </a:p>
      </dsp:txBody>
      <dsp:txXfrm>
        <a:off x="1159362" y="18974"/>
        <a:ext cx="4233019" cy="379486"/>
      </dsp:txXfrm>
    </dsp:sp>
    <dsp:sp modelId="{6467EF93-4D30-4D4C-98E4-967C14D9A024}">
      <dsp:nvSpPr>
        <dsp:cNvPr id="3079" name=""/>
        <dsp:cNvSpPr/>
      </dsp:nvSpPr>
      <dsp:spPr>
        <a:xfrm>
          <a:off x="1078476" y="398461"/>
          <a:ext cx="43139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7C7A88E-2F49-4D6E-846F-9E300204EB9B}">
      <dsp:nvSpPr>
        <dsp:cNvPr id="3080" name=""/>
        <dsp:cNvSpPr/>
      </dsp:nvSpPr>
      <dsp:spPr>
        <a:xfrm>
          <a:off x="1159362" y="417435"/>
          <a:ext cx="4233019" cy="379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沧浪亭的传说</a:t>
          </a:r>
          <a:endParaRPr lang="zh-CN" altLang="en-US" sz="1800" kern="1200"/>
        </a:p>
      </dsp:txBody>
      <dsp:txXfrm>
        <a:off x="1159362" y="417435"/>
        <a:ext cx="4233019" cy="379486"/>
      </dsp:txXfrm>
    </dsp:sp>
    <dsp:sp modelId="{EB892E11-0C2F-47AF-9A39-D655DCD0079B}">
      <dsp:nvSpPr>
        <dsp:cNvPr id="3081" name=""/>
        <dsp:cNvSpPr/>
      </dsp:nvSpPr>
      <dsp:spPr>
        <a:xfrm>
          <a:off x="1078476" y="796922"/>
          <a:ext cx="43139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629B8826-4368-46BA-8FDA-C4188E1C0D48}">
      <dsp:nvSpPr>
        <dsp:cNvPr id="3082" name=""/>
        <dsp:cNvSpPr/>
      </dsp:nvSpPr>
      <dsp:spPr>
        <a:xfrm>
          <a:off x="1159362" y="815896"/>
          <a:ext cx="4233019" cy="379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整体思想</a:t>
          </a:r>
          <a:endParaRPr lang="zh-CN" altLang="en-US" sz="1800" kern="1200"/>
        </a:p>
      </dsp:txBody>
      <dsp:txXfrm>
        <a:off x="1159362" y="815896"/>
        <a:ext cx="4233019" cy="379486"/>
      </dsp:txXfrm>
    </dsp:sp>
    <dsp:sp modelId="{10FAB418-D61B-491B-86C2-266CE326E16E}">
      <dsp:nvSpPr>
        <dsp:cNvPr id="3083" name=""/>
        <dsp:cNvSpPr/>
      </dsp:nvSpPr>
      <dsp:spPr>
        <a:xfrm>
          <a:off x="1078476" y="1195383"/>
          <a:ext cx="43139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7C279AD7-FB6F-4190-8758-CCFC0503B8AB}">
      <dsp:nvSpPr>
        <dsp:cNvPr id="3084" name=""/>
        <dsp:cNvSpPr/>
      </dsp:nvSpPr>
      <dsp:spPr>
        <a:xfrm>
          <a:off x="1159362" y="1214358"/>
          <a:ext cx="4233019" cy="379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格局</a:t>
          </a:r>
          <a:endParaRPr lang="zh-CN" altLang="en-US" sz="1800" kern="1200"/>
        </a:p>
      </dsp:txBody>
      <dsp:txXfrm>
        <a:off x="1159362" y="1214358"/>
        <a:ext cx="4233019" cy="379486"/>
      </dsp:txXfrm>
    </dsp:sp>
    <dsp:sp modelId="{FDAFBEEA-4F90-4FA7-8BB1-D6825F0D012A}">
      <dsp:nvSpPr>
        <dsp:cNvPr id="3085" name=""/>
        <dsp:cNvSpPr/>
      </dsp:nvSpPr>
      <dsp:spPr>
        <a:xfrm>
          <a:off x="1078476" y="1593844"/>
          <a:ext cx="431390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086" name=""/>
      <dsp:cNvGrpSpPr/>
    </dsp:nvGrpSpPr>
    <dsp:grpSpPr/>
    <dsp:sp modelId="{2493F9FE-4D32-43EB-A24E-2A08252000D1}">
      <dsp:nvSpPr>
        <dsp:cNvPr id="3087" name=""/>
        <dsp:cNvSpPr/>
      </dsp:nvSpPr>
      <dsp:spPr>
        <a:xfrm>
          <a:off x="0" y="832513"/>
          <a:ext cx="33709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63828BE7-66D1-404B-9B53-39F7929A3128}">
      <dsp:nvSpPr>
        <dsp:cNvPr id="3088" name=""/>
        <dsp:cNvSpPr/>
      </dsp:nvSpPr>
      <dsp:spPr>
        <a:xfrm>
          <a:off x="0" y="405"/>
          <a:ext cx="1550092" cy="831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200" kern="1200" smtClean="0"/>
            <a:t>沧浪小景</a:t>
          </a:r>
          <a:endParaRPr lang="zh-CN" altLang="en-US" sz="3200" kern="1200"/>
        </a:p>
      </dsp:txBody>
      <dsp:txXfrm>
        <a:off x="0" y="405"/>
        <a:ext cx="1550092" cy="831701"/>
      </dsp:txXfrm>
    </dsp:sp>
    <dsp:sp modelId="{7D3CE99E-472B-4F8F-B56A-9AE6ABB980DA}">
      <dsp:nvSpPr>
        <dsp:cNvPr id="3089" name=""/>
        <dsp:cNvSpPr/>
      </dsp:nvSpPr>
      <dsp:spPr>
        <a:xfrm>
          <a:off x="1584214" y="19717"/>
          <a:ext cx="1785690" cy="386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漏窗</a:t>
          </a:r>
          <a:endParaRPr lang="zh-CN" altLang="en-US" sz="1900" kern="1200"/>
        </a:p>
      </dsp:txBody>
      <dsp:txXfrm>
        <a:off x="1584214" y="19717"/>
        <a:ext cx="1785690" cy="386232"/>
      </dsp:txXfrm>
    </dsp:sp>
    <dsp:sp modelId="{6467EF93-4D30-4D4C-98E4-967C14D9A024}">
      <dsp:nvSpPr>
        <dsp:cNvPr id="3090" name=""/>
        <dsp:cNvSpPr/>
      </dsp:nvSpPr>
      <dsp:spPr>
        <a:xfrm>
          <a:off x="1550092" y="405950"/>
          <a:ext cx="1819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7C7A88E-2F49-4D6E-846F-9E300204EB9B}">
      <dsp:nvSpPr>
        <dsp:cNvPr id="3091" name=""/>
        <dsp:cNvSpPr/>
      </dsp:nvSpPr>
      <dsp:spPr>
        <a:xfrm>
          <a:off x="1584214" y="425261"/>
          <a:ext cx="1785690" cy="3862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smtClean="0"/>
            <a:t>门洞</a:t>
          </a:r>
          <a:endParaRPr lang="zh-CN" altLang="en-US" sz="1900" kern="1200"/>
        </a:p>
      </dsp:txBody>
      <dsp:txXfrm>
        <a:off x="1584214" y="425261"/>
        <a:ext cx="1785690" cy="386232"/>
      </dsp:txXfrm>
    </dsp:sp>
    <dsp:sp modelId="{EB892E11-0C2F-47AF-9A39-D655DCD0079B}">
      <dsp:nvSpPr>
        <dsp:cNvPr id="3092" name=""/>
        <dsp:cNvSpPr/>
      </dsp:nvSpPr>
      <dsp:spPr>
        <a:xfrm>
          <a:off x="1550092" y="811494"/>
          <a:ext cx="181981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3093" name=""/>
      <dsp:cNvGrpSpPr/>
    </dsp:nvGrpSpPr>
    <dsp:grpSpPr/>
    <dsp:sp modelId="{2493F9FE-4D32-43EB-A24E-2A08252000D1}">
      <dsp:nvSpPr>
        <dsp:cNvPr id="3094" name=""/>
        <dsp:cNvSpPr/>
      </dsp:nvSpPr>
      <dsp:spPr>
        <a:xfrm>
          <a:off x="0" y="259999"/>
          <a:ext cx="53772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63828BE7-66D1-404B-9B53-39F7929A3128}">
      <dsp:nvSpPr>
        <dsp:cNvPr id="3095" name=""/>
        <dsp:cNvSpPr/>
      </dsp:nvSpPr>
      <dsp:spPr>
        <a:xfrm>
          <a:off x="0" y="0"/>
          <a:ext cx="1075443" cy="4258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lvl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5200" kern="1200" smtClean="0"/>
            <a:t>景点介绍</a:t>
          </a:r>
          <a:endParaRPr lang="zh-CN" altLang="en-US" sz="5200" kern="1200"/>
        </a:p>
      </dsp:txBody>
      <dsp:txXfrm>
        <a:off x="0" y="0"/>
        <a:ext cx="1075443" cy="4258101"/>
      </dsp:txXfrm>
    </dsp:sp>
    <dsp:sp modelId="{7D3CE99E-472B-4F8F-B56A-9AE6ABB980DA}">
      <dsp:nvSpPr>
        <dsp:cNvPr id="3096" name=""/>
        <dsp:cNvSpPr/>
      </dsp:nvSpPr>
      <dsp:spPr>
        <a:xfrm>
          <a:off x="1156101" y="20817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观鱼处</a:t>
          </a:r>
          <a:endParaRPr lang="zh-CN" altLang="en-US" sz="1700" kern="1200"/>
        </a:p>
      </dsp:txBody>
      <dsp:txXfrm>
        <a:off x="1156101" y="20817"/>
        <a:ext cx="4221114" cy="416349"/>
      </dsp:txXfrm>
    </dsp:sp>
    <dsp:sp modelId="{6467EF93-4D30-4D4C-98E4-967C14D9A024}">
      <dsp:nvSpPr>
        <dsp:cNvPr id="3097" name=""/>
        <dsp:cNvSpPr/>
      </dsp:nvSpPr>
      <dsp:spPr>
        <a:xfrm>
          <a:off x="1075443" y="437167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7C7A88E-2F49-4D6E-846F-9E300204EB9B}">
      <dsp:nvSpPr>
        <dsp:cNvPr id="3098" name=""/>
        <dsp:cNvSpPr/>
      </dsp:nvSpPr>
      <dsp:spPr>
        <a:xfrm>
          <a:off x="1156101" y="457984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面水轩</a:t>
          </a:r>
          <a:endParaRPr lang="zh-CN" altLang="en-US" sz="1700" kern="1200"/>
        </a:p>
      </dsp:txBody>
      <dsp:txXfrm>
        <a:off x="1156101" y="457984"/>
        <a:ext cx="4221114" cy="416349"/>
      </dsp:txXfrm>
    </dsp:sp>
    <dsp:sp modelId="{EB892E11-0C2F-47AF-9A39-D655DCD0079B}">
      <dsp:nvSpPr>
        <dsp:cNvPr id="3099" name=""/>
        <dsp:cNvSpPr/>
      </dsp:nvSpPr>
      <dsp:spPr>
        <a:xfrm>
          <a:off x="1075443" y="874334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C63DBDAE-0F75-4802-9CF4-F40E9F0AADF6}">
      <dsp:nvSpPr>
        <dsp:cNvPr id="3100" name=""/>
        <dsp:cNvSpPr/>
      </dsp:nvSpPr>
      <dsp:spPr>
        <a:xfrm>
          <a:off x="1156101" y="895152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复廊</a:t>
          </a:r>
          <a:endParaRPr lang="zh-CN" altLang="en-US" sz="1700" kern="1200"/>
        </a:p>
      </dsp:txBody>
      <dsp:txXfrm>
        <a:off x="1156101" y="895152"/>
        <a:ext cx="4221114" cy="416349"/>
      </dsp:txXfrm>
    </dsp:sp>
    <dsp:sp modelId="{CEA08897-492D-4B4F-9854-24B4956772A8}">
      <dsp:nvSpPr>
        <dsp:cNvPr id="3101" name=""/>
        <dsp:cNvSpPr/>
      </dsp:nvSpPr>
      <dsp:spPr>
        <a:xfrm>
          <a:off x="1075443" y="1311502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682F250-73A0-46A2-AC02-5454A891664C}">
      <dsp:nvSpPr>
        <dsp:cNvPr id="3102" name=""/>
        <dsp:cNvSpPr/>
      </dsp:nvSpPr>
      <dsp:spPr>
        <a:xfrm>
          <a:off x="1156101" y="1332319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沧浪亭</a:t>
          </a:r>
          <a:endParaRPr lang="zh-CN" altLang="en-US" sz="1700" kern="1200"/>
        </a:p>
      </dsp:txBody>
      <dsp:txXfrm>
        <a:off x="1156101" y="1332319"/>
        <a:ext cx="4221114" cy="416349"/>
      </dsp:txXfrm>
    </dsp:sp>
    <dsp:sp modelId="{023A7C36-2233-42DE-B62E-112FDFEABAF7}">
      <dsp:nvSpPr>
        <dsp:cNvPr id="3103" name=""/>
        <dsp:cNvSpPr/>
      </dsp:nvSpPr>
      <dsp:spPr>
        <a:xfrm>
          <a:off x="1075443" y="1748669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CE13FA8-D7D2-4357-A293-4BF70252E742}">
      <dsp:nvSpPr>
        <dsp:cNvPr id="3104" name=""/>
        <dsp:cNvSpPr/>
      </dsp:nvSpPr>
      <dsp:spPr>
        <a:xfrm>
          <a:off x="1156101" y="1769487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明道堂</a:t>
          </a:r>
          <a:endParaRPr lang="zh-CN" altLang="en-US" sz="1700" kern="1200"/>
        </a:p>
      </dsp:txBody>
      <dsp:txXfrm>
        <a:off x="1156101" y="1769487"/>
        <a:ext cx="4221114" cy="416349"/>
      </dsp:txXfrm>
    </dsp:sp>
    <dsp:sp modelId="{911568CF-C088-48F6-B13D-DD8239F9BA26}">
      <dsp:nvSpPr>
        <dsp:cNvPr id="3105" name=""/>
        <dsp:cNvSpPr/>
      </dsp:nvSpPr>
      <dsp:spPr>
        <a:xfrm>
          <a:off x="1075443" y="2185837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37507E58-B185-4A47-87F9-319119B9FBBA}">
      <dsp:nvSpPr>
        <dsp:cNvPr id="3106" name=""/>
        <dsp:cNvSpPr/>
      </dsp:nvSpPr>
      <dsp:spPr>
        <a:xfrm>
          <a:off x="1156101" y="2206654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看山楼</a:t>
          </a:r>
          <a:endParaRPr lang="zh-CN" altLang="en-US" sz="1700" kern="1200"/>
        </a:p>
      </dsp:txBody>
      <dsp:txXfrm>
        <a:off x="1156101" y="2206654"/>
        <a:ext cx="4221114" cy="416349"/>
      </dsp:txXfrm>
    </dsp:sp>
    <dsp:sp modelId="{EEFBE069-BA99-4A67-B42A-CFCAD7E8E023}">
      <dsp:nvSpPr>
        <dsp:cNvPr id="3107" name=""/>
        <dsp:cNvSpPr/>
      </dsp:nvSpPr>
      <dsp:spPr>
        <a:xfrm>
          <a:off x="1075443" y="2623004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9CDADEAD-7634-46B1-9E5D-162A9D18D501}">
      <dsp:nvSpPr>
        <dsp:cNvPr id="3108" name=""/>
        <dsp:cNvSpPr/>
      </dsp:nvSpPr>
      <dsp:spPr>
        <a:xfrm>
          <a:off x="1156101" y="2643822"/>
          <a:ext cx="4221114" cy="41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700" kern="1200"/>
        </a:p>
      </dsp:txBody>
      <dsp:txXfrm>
        <a:off x="1156101" y="2643822"/>
        <a:ext cx="4221114" cy="416349"/>
      </dsp:txXfrm>
    </dsp:sp>
    <dsp:sp modelId="{477103C0-71BB-4589-B6FF-BA07FD726AE4}">
      <dsp:nvSpPr>
        <dsp:cNvPr id="3109" name=""/>
        <dsp:cNvSpPr/>
      </dsp:nvSpPr>
      <dsp:spPr>
        <a:xfrm>
          <a:off x="1075443" y="3060172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B1341970-BBA8-47C7-982C-1E2B7ECFD7BA}">
      <dsp:nvSpPr>
        <dsp:cNvPr id="3110" name=""/>
        <dsp:cNvSpPr/>
      </dsp:nvSpPr>
      <dsp:spPr>
        <a:xfrm>
          <a:off x="1060366" y="2712236"/>
          <a:ext cx="4203723" cy="370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五百名贤祠堂</a:t>
          </a:r>
          <a:endParaRPr lang="zh-CN" altLang="en-US" sz="1700" kern="1200"/>
        </a:p>
      </dsp:txBody>
      <dsp:txXfrm>
        <a:off x="1060366" y="2712236"/>
        <a:ext cx="4203723" cy="370056"/>
      </dsp:txXfrm>
    </dsp:sp>
    <dsp:sp modelId="{FF6A64F3-A401-4F95-B67F-31D56853F34D}">
      <dsp:nvSpPr>
        <dsp:cNvPr id="3111" name=""/>
        <dsp:cNvSpPr/>
      </dsp:nvSpPr>
      <dsp:spPr>
        <a:xfrm>
          <a:off x="1075443" y="3451045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84B8EEB-FF03-4859-99B9-6C8FF1DD2248}">
      <dsp:nvSpPr>
        <dsp:cNvPr id="3112" name=""/>
        <dsp:cNvSpPr/>
      </dsp:nvSpPr>
      <dsp:spPr>
        <a:xfrm>
          <a:off x="1060366" y="3103110"/>
          <a:ext cx="4203723" cy="370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清香馆</a:t>
          </a:r>
          <a:endParaRPr lang="zh-CN" altLang="en-US" sz="1700" kern="1200"/>
        </a:p>
      </dsp:txBody>
      <dsp:txXfrm>
        <a:off x="1060366" y="3103110"/>
        <a:ext cx="4203723" cy="370056"/>
      </dsp:txXfrm>
    </dsp:sp>
    <dsp:sp modelId="{74C5703D-3C18-4423-A620-01E4E75D7149}">
      <dsp:nvSpPr>
        <dsp:cNvPr id="3113" name=""/>
        <dsp:cNvSpPr/>
      </dsp:nvSpPr>
      <dsp:spPr>
        <a:xfrm>
          <a:off x="1075443" y="3841919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D9E93133-BE37-4DC4-8471-AE411AB78E6B}">
      <dsp:nvSpPr>
        <dsp:cNvPr id="3114" name=""/>
        <dsp:cNvSpPr/>
      </dsp:nvSpPr>
      <dsp:spPr>
        <a:xfrm>
          <a:off x="1060366" y="3493983"/>
          <a:ext cx="4203723" cy="370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/>
            <a:t>御碑亭</a:t>
          </a:r>
          <a:endParaRPr lang="zh-CN" altLang="en-US" sz="1700" kern="1200"/>
        </a:p>
      </dsp:txBody>
      <dsp:txXfrm>
        <a:off x="1060366" y="3493983"/>
        <a:ext cx="4203723" cy="370056"/>
      </dsp:txXfrm>
    </dsp:sp>
    <dsp:sp modelId="{F0ECC4ED-785D-4F93-88F3-E09A61C52817}">
      <dsp:nvSpPr>
        <dsp:cNvPr id="3115" name=""/>
        <dsp:cNvSpPr/>
      </dsp:nvSpPr>
      <dsp:spPr>
        <a:xfrm>
          <a:off x="1075443" y="4232792"/>
          <a:ext cx="430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r:blip="">
                <dgm:adjLst/>
              </dgm:shape>
              <dgm:presOf/>
              <dgm:layoutNode name="horzSpace2">
                <dgm:alg type="sp"/>
                <dgm:shape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r:blip="">
                      <dgm:adjLst/>
                    </dgm:shape>
                    <dgm:presOf/>
                    <dgm:layoutNode name="horzSpace3">
                      <dgm:alg type="sp"/>
                      <dgm:shape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type="line" r:blip="">
                <dgm:adjLst/>
              </dgm:shape>
              <dgm:presOf/>
            </dgm:layoutNode>
            <dgm:layoutNode name="vertSpace2b">
              <dgm:alg type="sp"/>
              <dgm:shape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r:blip="">
                <dgm:adjLst/>
              </dgm:shape>
              <dgm:presOf/>
              <dgm:layoutNode name="horzSpace2">
                <dgm:alg type="sp"/>
                <dgm:shape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r:blip="">
                      <dgm:adjLst/>
                    </dgm:shape>
                    <dgm:presOf/>
                    <dgm:layoutNode name="horzSpace3">
                      <dgm:alg type="sp"/>
                      <dgm:shape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type="line" r:blip="">
                <dgm:adjLst/>
              </dgm:shape>
              <dgm:presOf/>
            </dgm:layoutNode>
            <dgm:layoutNode name="vertSpace2b">
              <dgm:alg type="sp"/>
              <dgm:shape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r:blip="">
                <dgm:adjLst/>
              </dgm:shape>
              <dgm:presOf/>
              <dgm:layoutNode name="horzSpace2">
                <dgm:alg type="sp"/>
                <dgm:shape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r:blip="">
                      <dgm:adjLst/>
                    </dgm:shape>
                    <dgm:presOf/>
                    <dgm:layoutNode name="horzSpace3">
                      <dgm:alg type="sp"/>
                      <dgm:shape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type="line" r:blip="">
                <dgm:adjLst/>
              </dgm:shape>
              <dgm:presOf/>
            </dgm:layoutNode>
            <dgm:layoutNode name="vertSpace2b">
              <dgm:alg type="sp"/>
              <dgm:shape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9A125-05A1-4494-AD76-85CFCBB5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105D4-69B0-462B-9804-F85721E5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2D714-CC7E-45D1-99A4-8EBE0D40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E7635-7E8D-4131-9E82-1DA90D37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704D35-580D-4F8D-A8CE-E10A86C5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F239E2-B3B4-4C32-B9B4-DE148F21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94620-E267-4792-9A0A-A99939B0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B1D48-799B-49CD-B06C-7849AFF7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D1D3C-BA15-428B-9EC0-6BF81E7B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AD9A9-6AD2-43F5-98B0-691C10BA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D0CAF-EE76-4857-A57C-BC54A2DF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338263"/>
            <a:ext cx="5262563" cy="50180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0613" y="1338263"/>
            <a:ext cx="5264150" cy="501808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rgbClr val="96694E"/>
              </a:solidFill>
              <a:effectLst/>
              <a:uLnTx/>
              <a:uFillTx/>
              <a:latin typeface="+mn-lt"/>
              <a:ea typeface="+mn-ea"/>
              <a:cs typeface="+mn-cs"/>
              <a:sym typeface="Calibri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66175" y="368300"/>
            <a:ext cx="2668588" cy="59880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368300"/>
            <a:ext cx="7858125" cy="59880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6"/>
          <p:cNvPicPr>
            <a:picLocks noChangeAspect="1"/>
          </p:cNvPicPr>
          <p:nvPr/>
        </p:nvPicPr>
        <p:blipFill>
          <a:blip r:embed="rId12"/>
          <a:srcRect t="6250" r="-10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矩形 7"/>
          <p:cNvSpPr>
            <a:spLocks noChangeArrowheads="1"/>
          </p:cNvSpPr>
          <p:nvPr/>
        </p:nvSpPr>
        <p:spPr bwMode="auto">
          <a:xfrm>
            <a:off x="6261100" y="2889250"/>
            <a:ext cx="5930900" cy="3495675"/>
          </a:xfrm>
          <a:prstGeom prst="rect">
            <a:avLst/>
          </a:prstGeom>
          <a:solidFill>
            <a:srgbClr val="FFFFFF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24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>
          <a:xfrm>
            <a:off x="755650" y="1338263"/>
            <a:ext cx="10679113" cy="501808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102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CAA85D93-B3C9-47B7-9A79-A5B6737FF532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zh-CN" sz="1200" b="0" i="0" u="none" strike="noStrike" kern="1200" cap="none" spc="0" normalizeH="0" baseline="0" noProof="0">
              <a:ln>
                <a:noFill/>
              </a:ln>
              <a:solidFill>
                <a:srgbClr val="A5A5A5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DC148DBB-33C5-498A-B793-B1CD6A13A9AC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A5A5A5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2" name="Title Placeholder 1"/>
          <p:cNvSpPr>
            <a:spLocks noGrp="1"/>
          </p:cNvSpPr>
          <p:nvPr>
            <p:ph type="title"/>
          </p:nvPr>
        </p:nvSpPr>
        <p:spPr>
          <a:xfrm>
            <a:off x="1625600" y="368300"/>
            <a:ext cx="9809163" cy="668338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ftr="0"/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rgbClr val="4A4751"/>
          </a:solidFill>
          <a:latin typeface="+mj-lt"/>
          <a:ea typeface="+mj-ea"/>
          <a:cs typeface="+mj-cs"/>
          <a:sym typeface="Forte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4A4751"/>
          </a:solidFill>
          <a:latin typeface="Forte"/>
          <a:ea typeface="华文新魏"/>
          <a:sym typeface="Forte"/>
        </a:defRPr>
      </a:lvl9pPr>
    </p:titleStyle>
    <p:bodyStyle>
      <a:lvl1pPr marL="357505" indent="-357505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rgbClr val="96694E"/>
        </a:buClr>
        <a:buSzPct val="80000"/>
        <a:buFont typeface="Wingdings" panose="05000000000000000000" pitchFamily="2" charset="2"/>
        <a:buChar char=""/>
        <a:defRPr sz="2000" kern="1200">
          <a:solidFill>
            <a:srgbClr val="96694E"/>
          </a:solidFill>
          <a:latin typeface="+mn-lt"/>
          <a:ea typeface="+mn-ea"/>
          <a:cs typeface="+mn-cs"/>
          <a:sym typeface="Calibri"/>
        </a:defRPr>
      </a:lvl1pPr>
      <a:lvl2pPr marL="357505" indent="-357505" algn="l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rgbClr val="96694E"/>
        </a:buClr>
        <a:buSzPct val="80000"/>
        <a:buFont typeface="Calibri"/>
        <a:buChar char=" "/>
        <a:defRPr sz="1600" kern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6694E"/>
        </a:buClr>
        <a:buSzPct val="80000"/>
        <a:buFont typeface="Arial" pitchFamily="34" charset="0"/>
        <a:buChar char="•"/>
        <a:defRPr sz="2000" kern="1200">
          <a:solidFill>
            <a:srgbClr val="7F7F7F"/>
          </a:solidFill>
          <a:latin typeface="+mn-lt"/>
          <a:ea typeface="+mn-ea"/>
          <a:cs typeface="+mn-cs"/>
          <a:sym typeface="Calibri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6694E"/>
        </a:buClr>
        <a:buSzPct val="80000"/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  <a:sym typeface="Calibri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6694E"/>
        </a:buClr>
        <a:buSzPct val="80000"/>
        <a:buFont typeface="Arial" pitchFamily="34" charset="0"/>
        <a:buChar char="•"/>
        <a:defRPr kern="1200">
          <a:solidFill>
            <a:srgbClr val="7F7F7F"/>
          </a:solidFill>
          <a:latin typeface="+mn-lt"/>
          <a:ea typeface="+mn-ea"/>
          <a:cs typeface="+mn-cs"/>
          <a:sym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diagramQuickStyle" Target="../diagrams/quickStyle2.xml" /><Relationship Id="rId11" Type="http://schemas.openxmlformats.org/officeDocument/2006/relationships/diagramColors" Target="../diagrams/colors2.xml" /><Relationship Id="rId12" Type="http://schemas.microsoft.com/office/2007/relationships/diagramDrawing" Target="../diagrams/drawing3.xml" /><Relationship Id="rId13" Type="http://schemas.openxmlformats.org/officeDocument/2006/relationships/diagramData" Target="../diagrams/data3.xml" /><Relationship Id="rId14" Type="http://schemas.openxmlformats.org/officeDocument/2006/relationships/diagramLayout" Target="../diagrams/layout3.xml" /><Relationship Id="rId15" Type="http://schemas.openxmlformats.org/officeDocument/2006/relationships/diagramQuickStyle" Target="../diagrams/quickStyle3.xml" /><Relationship Id="rId16" Type="http://schemas.openxmlformats.org/officeDocument/2006/relationships/diagramColors" Target="../diagrams/colors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microsoft.com/office/2007/relationships/diagramDrawing" Target="../diagrams/drawing2.xml" /><Relationship Id="rId8" Type="http://schemas.openxmlformats.org/officeDocument/2006/relationships/diagramData" Target="../diagrams/data2.xml" /><Relationship Id="rId9" Type="http://schemas.openxmlformats.org/officeDocument/2006/relationships/diagramLayout" Target="../diagrams/layout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2044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7"/>
          <p:cNvPicPr>
            <a:picLocks noChangeAspect="1"/>
          </p:cNvPicPr>
          <p:nvPr/>
        </p:nvPicPr>
        <p:blipFill>
          <a:blip r:embed="rId2"/>
          <a:srcRect t="5759" r="305"/>
          <a:stretch>
            <a:fillRect/>
          </a:stretch>
        </p:blipFill>
        <p:spPr>
          <a:xfrm>
            <a:off x="0" y="-31750"/>
            <a:ext cx="12336463" cy="6915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1787525"/>
            <a:ext cx="5314950" cy="159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6" name="文本框 8"/>
          <p:cNvSpPr/>
          <p:nvPr/>
        </p:nvSpPr>
        <p:spPr>
          <a:xfrm>
            <a:off x="419100" y="5197475"/>
            <a:ext cx="6338888" cy="1096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6600" b="1">
                <a:solidFill>
                  <a:srgbClr val="A5A5A5"/>
                </a:solidFill>
                <a:latin typeface="楷体" panose="02010609060101010101" pitchFamily="1" charset="-122"/>
                <a:ea typeface="仿宋" panose="02010609060101010101" charset="-122"/>
                <a:sym typeface="楷体" panose="02010609060101010101" pitchFamily="1" charset="-122"/>
              </a:rPr>
              <a:t>欢迎观赏</a:t>
            </a:r>
            <a:endParaRPr lang="zh-CN" altLang="en-US" sz="6600" b="1">
              <a:solidFill>
                <a:srgbClr val="A5A5A5"/>
              </a:solidFill>
              <a:latin typeface="楷体" panose="02010609060101010101" pitchFamily="1" charset="-122"/>
              <a:ea typeface="仿宋" panose="02010609060101010101" charset="-122"/>
              <a:sym typeface="楷体" panose="02010609060101010101" pitchFamily="1" charset="-122"/>
            </a:endParaRPr>
          </a:p>
        </p:txBody>
      </p:sp>
      <p:sp>
        <p:nvSpPr>
          <p:cNvPr id="3077" name="TextBox 307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日期占位符 3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2400">
                <a:solidFill>
                  <a:srgbClr val="A5A5A5"/>
                </a:solidFill>
              </a:rPr>
              <a:t>2024/9/5</a:t>
            </a:fld>
            <a:endParaRPr lang="zh-CN" altLang="en-US" sz="2400">
              <a:solidFill>
                <a:srgbClr val="A5A5A5"/>
              </a:solidFill>
            </a:endParaRPr>
          </a:p>
        </p:txBody>
      </p:sp>
      <p:graphicFrame>
        <p:nvGraphicFramePr>
          <p:cNvPr id="29" name="图示 28"/>
          <p:cNvGraphicFramePr/>
          <p:nvPr/>
        </p:nvGraphicFramePr>
        <p:xfrm>
          <a:off x="721815" y="528599"/>
          <a:ext cx="5392382" cy="16141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30" name="图示 29"/>
          <p:cNvGraphicFramePr/>
          <p:nvPr/>
        </p:nvGraphicFramePr>
        <p:xfrm>
          <a:off x="6578220" y="4667534"/>
          <a:ext cx="3370997" cy="832513"/>
        </p:xfrm>
        <a:graphic>
          <a:graphicData uri="http://schemas.openxmlformats.org/drawingml/2006/diagram">
            <dgm:relIds xmlns:dgm="http://schemas.openxmlformats.org/drawingml/2006/diagram" r:dm="rId8" r:lo="rId9" r:qs="rId10" r:cs="rId11"/>
          </a:graphicData>
        </a:graphic>
      </p:graphicFrame>
      <p:graphicFrame>
        <p:nvGraphicFramePr>
          <p:cNvPr id="31" name="图示 30"/>
          <p:cNvGraphicFramePr/>
          <p:nvPr/>
        </p:nvGraphicFramePr>
        <p:xfrm>
          <a:off x="6250676" y="286602"/>
          <a:ext cx="5377216" cy="4258101"/>
        </p:xfrm>
        <a:graphic>
          <a:graphicData uri="http://schemas.openxmlformats.org/drawingml/2006/diagram">
            <dgm:relIds xmlns:dgm="http://schemas.openxmlformats.org/drawingml/2006/diagram" r:dm="rId13" r:lo="rId14" r:qs="rId15" r:cs="rId1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 descr="20_副本"/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511175" y="855663"/>
            <a:ext cx="5097463" cy="5165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0" name="Text Box 4"/>
          <p:cNvSpPr txBox="1"/>
          <p:nvPr/>
        </p:nvSpPr>
        <p:spPr>
          <a:xfrm>
            <a:off x="5983288" y="1028700"/>
            <a:ext cx="6208712" cy="4895850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沧浪亭位于苏州城南沧浪亭街，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是苏州历史最悠久的古典园林，始建于北宋，为文人苏舜钦的私人花园，称“沧浪亭”。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  <a:p>
            <a:pPr marL="0" lvl="0" indent="45720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沧浪亭在苏州现存古典园林中历史最悠久，与狮子林、拙政园、留园列为苏州宋、元、明清四大园林。</a:t>
            </a:r>
            <a:endParaRPr lang="en-US" altLang="zh-CN" sz="2400">
              <a:solidFill>
                <a:schemeClr val="tx1"/>
              </a:solidFill>
              <a:latin typeface="Times New Roman" panose="02020603050405020304" pitchFamily="18" charset="0"/>
              <a:ea typeface="华文行楷" panose="02010800040101010101" pitchFamily="2" charset="-122"/>
            </a:endParaRPr>
          </a:p>
          <a:p>
            <a:pPr marL="0" lvl="0" indent="45720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北宋庆历四年（1044年）诗人苏舜钦在河边建筑一亭，苏子美借《沧浪之歌》中超脱世俗名利的清高意境，取名曰沧浪亭，苏舜钦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“</a:t>
            </a:r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时榜小舟，幅巾以往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”</a:t>
            </a:r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在此清幽宁静的山水氛围中他感到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“</a:t>
            </a:r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迹与豺狼远，心随鱼鸟闲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华文行楷" panose="02010800040101010101" pitchFamily="2" charset="-122"/>
              </a:rPr>
              <a:t>”</a:t>
            </a:r>
            <a:r>
              <a:rPr lang="zh-CN" altLang="en-US" sz="240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，因此留下千古名篇《沧浪亭记》。</a:t>
            </a:r>
            <a:endParaRPr lang="zh-CN" altLang="en-US" sz="2400">
              <a:solidFill>
                <a:schemeClr val="tx1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4101" name="Text Box 5"/>
          <p:cNvSpPr txBox="1"/>
          <p:nvPr/>
        </p:nvSpPr>
        <p:spPr>
          <a:xfrm>
            <a:off x="1430338" y="214313"/>
            <a:ext cx="96647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3600" b="1">
                <a:solidFill>
                  <a:srgbClr val="D903A4"/>
                </a:solidFill>
                <a:latin typeface="Arial" pitchFamily="34" charset="0"/>
                <a:ea typeface="楷体" panose="02010609060101010101" pitchFamily="1" charset="-122"/>
              </a:rPr>
              <a:t>简                        介</a:t>
            </a:r>
            <a:endParaRPr lang="zh-CN" altLang="en-US" sz="3600" b="1">
              <a:solidFill>
                <a:srgbClr val="D903A4"/>
              </a:solidFill>
              <a:latin typeface="Arial" pitchFamily="34" charset="0"/>
              <a:ea typeface="楷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7038" y="1020763"/>
            <a:ext cx="6719887" cy="4524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zh-CN" sz="2400" b="1">
                <a:solidFill>
                  <a:srgbClr val="D5534C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相传孔子游历诸侯国时，由河南邓县入楚，路过沧浪洲，坐在洲边石崖上休息，听到孩子们歌唱：“沧浪之水清兮，可以濯我缨；沧浪之水浊兮，可以濯我足。”孔子听后，对他的随行弟子们说：“你们听着，水清了可以用来洗我们的衣服；水混了，可以洗我们的脚。不管是清水还是混水，都有适合自己的用途啊！”后来，人们便在孔子坐过的石崖上建造了一座亭子，取名为“沧浪亭”，并在亭下崖壁上凿了斗大的四个字：“孺子歌处”。这四个字用朱砂镶嵌，鲜红夺目，几里之外都能清晰地看见朱砂的反光。</a:t>
            </a:r>
            <a:endParaRPr lang="zh-CN" altLang="zh-CN" sz="2400" b="1">
              <a:solidFill>
                <a:srgbClr val="D5534C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endParaRPr lang="zh-CN" altLang="en-US" sz="2400">
              <a:solidFill>
                <a:srgbClr val="D5534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549432" y="419631"/>
            <a:ext cx="2646878" cy="5125762"/>
          </a:xfrm>
          <a:prstGeom prst="rect">
            <a:avLst/>
          </a:prstGeom>
          <a:noFill/>
        </p:spPr>
        <p:txBody>
          <a:bodyPr vert="eaVert"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沧浪亭传说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之孔子篇</a:t>
            </a:r>
            <a:endParaRPr kumimoji="0" lang="zh-CN" altLang="en-US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日期占位符 3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Text Box 5"/>
          <p:cNvSpPr txBox="1"/>
          <p:nvPr/>
        </p:nvSpPr>
        <p:spPr>
          <a:xfrm>
            <a:off x="5959475" y="444500"/>
            <a:ext cx="5195888" cy="5608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 b="1">
                <a:solidFill>
                  <a:srgbClr val="B7585E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为了纪念孔子曾经在沧浪洲听孺子歌，历代文人都曾在沧浪亭下的石崖上刻写摩崖。从沧浪亭下仰望，山边崖壁和岩上碑刻高高低低，错错落落，有秦篆、魏隶、唐楷。“沧浪”二字为秦篆石碣，直立于沧浪亭遗址之后，在右边的最高石崖上刻有真书，沧浪亭前有“孺子歌处”、“沧浪适情”、“碧玉”、“元览”等石刻摩崖，亭子左边的“拱桥”二字高一米多，向南遥对武当山。碧玉一般的汉江河水和积淀着厚厚文化底蕴的沧浪亭，构成了一幅悠远流长的人文美景，这就是古均州八大景之一的“沧浪绿水”。</a:t>
            </a:r>
            <a:endParaRPr lang="zh-CN" altLang="en-US" b="1">
              <a:solidFill>
                <a:srgbClr val="B7585E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endParaRPr lang="zh-CN" altLang="zh-CN" b="1">
              <a:solidFill>
                <a:srgbClr val="B7585E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  <p:pic>
        <p:nvPicPr>
          <p:cNvPr id="9" name="Picture 6" descr="2007051115410156461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63" y="2700338"/>
            <a:ext cx="4572000" cy="3352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矩形 2"/>
          <p:cNvSpPr/>
          <p:nvPr/>
        </p:nvSpPr>
        <p:spPr>
          <a:xfrm>
            <a:off x="838200" y="562094"/>
            <a:ext cx="2514600" cy="132343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传说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日期占位符 4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5379" y="709684"/>
            <a:ext cx="2646878" cy="5143166"/>
          </a:xfrm>
          <a:prstGeom prst="rect">
            <a:avLst/>
          </a:prstGeom>
          <a:noFill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之乾隆篇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沧浪亭传说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  <p:sp>
        <p:nvSpPr>
          <p:cNvPr id="9" name="Text Box 2"/>
          <p:cNvSpPr txBox="1"/>
          <p:nvPr/>
        </p:nvSpPr>
        <p:spPr>
          <a:xfrm>
            <a:off x="3021013" y="117475"/>
            <a:ext cx="8715375" cy="2676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1" charset="-122"/>
              </a:rPr>
              <a:t>     乾隆皇帝南巡，路过苏州，住在沧浪亭。有一天，皇帝吃完晚饭，觉得寂寞无聊，便想寻个消遣。他听说苏州的说书很有名气，唱得动听，说得入情，有声有色，非常有趣，于是，传下旨意，要听说书。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1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1" charset="-122"/>
              </a:rPr>
              <a:t>苏州城内有个说书的名角叫王周士，名气响彻江浙。苏州知府亲自去请王周士，还特别关照他，在皇上面前，多为他美言几句。</a:t>
            </a: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到了沧浪亭，乾隆皇帝正等得不耐烦，要他马上开书。</a:t>
            </a:r>
            <a:endParaRPr lang="en-US" altLang="zh-CN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  <p:pic>
        <p:nvPicPr>
          <p:cNvPr id="10" name="Picture 2" descr="清香馆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6873875" y="3116263"/>
            <a:ext cx="5040313" cy="32400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3082925" y="3116263"/>
            <a:ext cx="3411538" cy="230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王周士不动声色，慢吞吞地说：“万岁坐在明烛边上，难道不知道四周一片漆黑？小人在黑暗里弹唱动作，万岁如何看见？” 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3" name="Picture 2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638" y="257175"/>
            <a:ext cx="6837362" cy="3084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/>
        </p:nvSpPr>
        <p:spPr>
          <a:xfrm>
            <a:off x="465138" y="257175"/>
            <a:ext cx="4679950" cy="3416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乾隆听了，虽觉得话里带刺，但也有几分道理。只好面带尴尬，命左右赐王周士明烛一根，好令他快快开书。王周士手捧三弦，站立在那里，仍旧怕不响。皇上不禁生起气来，问“何故还不开书？”王周士不卑不亢：“启禀万岁，小人说书虽是小道，但只能坐下，立着不能说书！”</a:t>
            </a:r>
            <a:endParaRPr lang="zh-CN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  <p:sp>
        <p:nvSpPr>
          <p:cNvPr id="6" name="Text Box 3"/>
          <p:cNvSpPr txBox="1"/>
          <p:nvPr/>
        </p:nvSpPr>
        <p:spPr>
          <a:xfrm>
            <a:off x="268288" y="3611563"/>
            <a:ext cx="11742737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 王周士可不顾这些，大模大样地坐下来。把三弦一拔，“叮叮铛铛”的声音，既像百鸟朝凤，又像金 鼓齐鸣。乾隆听得是眉开眼笑。王周士最拿手的是《白蛇传》。于是就挑了最精彩的一个片断说起来。说到端午节白娘娘怎样误吃雄黄酒，怎样现出了原形吓死许仙，真是讲得绘声绘色，活灵活现。乾隆听得津津有味，点头晃脑，脱口喊出“好”字。</a:t>
            </a:r>
            <a:b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</a:b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     </a:t>
            </a:r>
            <a:endParaRPr lang="zh-CN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3" name="Picture 2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8250" y="215900"/>
            <a:ext cx="6837363" cy="3084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Text Box 4"/>
          <p:cNvSpPr txBox="1"/>
          <p:nvPr/>
        </p:nvSpPr>
        <p:spPr>
          <a:xfrm>
            <a:off x="328613" y="215900"/>
            <a:ext cx="4719637" cy="3786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王周士字正腔圆，越说精神越足，一直说到白娘娘盗仙草，回到苏州，救活了许仙，方才落回。他要回京，这样的好书又舍不下就命王周士随驾进京，外加赐七品冠戴。王周士到了紫禁城，住在皇宫里，真所谓平步青云。吃的顺口，穿的舒坦，住的宽敞，连走路的地面都是软乎乎、滑溜溜的。</a:t>
            </a:r>
            <a:endParaRPr lang="zh-CN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  <p:sp>
        <p:nvSpPr>
          <p:cNvPr id="5" name="Text Box 5"/>
          <p:cNvSpPr txBox="1"/>
          <p:nvPr/>
        </p:nvSpPr>
        <p:spPr>
          <a:xfrm>
            <a:off x="454025" y="4048125"/>
            <a:ext cx="11431588" cy="230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可是，这么惬意的日子，王周士反而过不惯。他觉得关在皇宫里弹唱，就像一只身陷金丝笼的百灵鸟，唱不出新曲，伸不开翅膀。所以，他找机会借口生病，禀明皇上，又回到了苏州。这正应了王周士说过 的话：“我们唱书，总想把书唱好，该怎样总是怎样呀！”      园林艺术的代表，沧浪亭以清幽古朴见长。在造园艺术上，不落凡响，别具一格。</a:t>
            </a:r>
            <a:endParaRPr lang="zh-CN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  <a:p>
            <a:pPr marL="0" lvl="0" indent="45720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endParaRPr lang="zh-CN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</a:rPr>
              <a:t>2024/9/5</a:t>
            </a:fld>
            <a:endParaRPr lang="zh-CN" altLang="en-US" sz="1200">
              <a:solidFill>
                <a:srgbClr val="A5A5A5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8800" y="520700"/>
            <a:ext cx="6858000" cy="5632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整座园林向园外之水敞开，巧妙在于一条复廊在沧浪亭引水入园的开放式构造中，起到了极其重要的“借景”和“分隔”的作用，似有貌似又</a:t>
            </a:r>
            <a:endParaRPr lang="zh-CN" altLang="en-US">
              <a:latin typeface="Arial" pitchFamily="34" charset="0"/>
            </a:endParaRPr>
          </a:p>
          <a:p>
            <a:r>
              <a:rPr lang="zh-CN" altLang="en-US">
                <a:latin typeface="Arial" pitchFamily="34" charset="0"/>
              </a:rPr>
              <a:t>无的复廊两端是面水轩、观鱼亭，它是复廊外廊的两头结点，整组建筑蜿蜒于临水叠石之上，繁茂的老树新枝绿荫浓密伸向园外；复廊的内廊与外廊有二个门相通，隔墙上嵌有</a:t>
            </a:r>
            <a:r>
              <a:rPr lang="en-US" altLang="zh-CN">
                <a:latin typeface="Arial" pitchFamily="34" charset="0"/>
              </a:rPr>
              <a:t>21</a:t>
            </a:r>
            <a:r>
              <a:rPr lang="zh-CN" altLang="en-US">
                <a:latin typeface="Arial" pitchFamily="34" charset="0"/>
              </a:rPr>
              <a:t>幅不同图案的漏窗，漏窗</a:t>
            </a:r>
            <a:r>
              <a:rPr lang="en-US" altLang="zh-CN">
                <a:latin typeface="Arial" pitchFamily="34" charset="0"/>
              </a:rPr>
              <a:t>(</a:t>
            </a:r>
            <a:r>
              <a:rPr lang="zh-CN" altLang="en-US">
                <a:latin typeface="Arial" pitchFamily="34" charset="0"/>
              </a:rPr>
              <a:t>建筑上又称花格</a:t>
            </a:r>
            <a:r>
              <a:rPr lang="en-US" altLang="zh-CN">
                <a:latin typeface="Arial" pitchFamily="34" charset="0"/>
              </a:rPr>
              <a:t>)</a:t>
            </a:r>
            <a:r>
              <a:rPr lang="zh-CN" altLang="en-US">
                <a:latin typeface="Arial" pitchFamily="34" charset="0"/>
              </a:rPr>
              <a:t>用于园林不仅可使呆板的墙面产生变化，日照下景物若隐若现，而漏窗本身的图案，在不同的光线照射下，产生富有变化的阴影，成为点缀园景的活泼题材。</a:t>
            </a:r>
            <a:endParaRPr lang="zh-CN" altLang="en-US">
              <a:latin typeface="Arial" pitchFamily="34" charset="0"/>
            </a:endParaRPr>
          </a:p>
          <a:p>
            <a:r>
              <a:rPr lang="zh-CN" altLang="en-US">
                <a:latin typeface="Arial" pitchFamily="34" charset="0"/>
              </a:rPr>
              <a:t>    不以工巧取胜，而以自然为美。所谓自然，一是不矫揉造作，不妄加雕饰，不露斧凿痕迹；二是表现得法，力求山水相宜，宛如自然风景。沧浪亭园外景色因水而起，园门北向而开，前有一道石桥，一湾池水由西向东，环园南去清晨夕暮，烟水弥漫，极富山岛水乡诗意。而园内布局以山为主，入门即见黄石为主，土石相间的假山，山上古木新枝，生机勃勃，翠竹摇影于其间，藤蔓垂挂于其上，自有一番山林野趣。建筑亦大多环山，并以长廊相接。但山无水则缺媚，水无山则少刚，遂沿池筑一复廊，蜿蜒曲折，既将临池而建的亭榭连成一片，不使孤单，又可通过复廊上一百余图案各异的漏窗两面观景，使园外之水与园内之山相映成趣、相得益彰，自然地融为一体，此可谓借景的典范</a:t>
            </a:r>
            <a:endParaRPr lang="zh-CN" altLang="en-US">
              <a:latin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1900" y="2335073"/>
            <a:ext cx="4363356" cy="38179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63500"/>
          </a:effectLst>
        </p:spPr>
      </p:pic>
      <p:sp>
        <p:nvSpPr>
          <p:cNvPr id="5" name="文本框 4"/>
          <p:cNvSpPr txBox="1"/>
          <p:nvPr/>
        </p:nvSpPr>
        <p:spPr>
          <a:xfrm>
            <a:off x="7810500" y="355600"/>
            <a:ext cx="3581400" cy="14462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latin typeface="Arial" pitchFamily="34" charset="0"/>
              </a:rPr>
              <a:t>沧浪亭</a:t>
            </a:r>
            <a:endParaRPr lang="en-US" altLang="zh-CN" sz="4400">
              <a:latin typeface="Arial" pitchFamily="34" charset="0"/>
            </a:endParaRPr>
          </a:p>
          <a:p>
            <a:r>
              <a:rPr lang="en-US" altLang="zh-CN" sz="4400">
                <a:latin typeface="Arial" pitchFamily="34" charset="0"/>
              </a:rPr>
              <a:t>      </a:t>
            </a:r>
            <a:r>
              <a:rPr lang="zh-CN" altLang="en-US" sz="4400">
                <a:latin typeface="Arial" pitchFamily="34" charset="0"/>
              </a:rPr>
              <a:t>整体思想</a:t>
            </a:r>
            <a:endParaRPr lang="zh-CN" altLang="en-US" sz="44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日期占位符 3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</a:rPr>
              <a:t>2024/9/5</a:t>
            </a:fld>
            <a:endParaRPr lang="zh-CN" altLang="en-US" sz="1200">
              <a:solidFill>
                <a:srgbClr val="A5A5A5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34088" y="703263"/>
            <a:ext cx="5943600" cy="52625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/>
            <a:r>
              <a:rPr lang="zh-CN" altLang="en-US" sz="2800">
                <a:solidFill>
                  <a:srgbClr val="8B3834"/>
                </a:solidFill>
                <a:latin typeface="Arial" pitchFamily="34" charset="0"/>
              </a:rPr>
              <a:t>沧浪亭最具特点的就是借景。园外泓溪水，让园内的景物看起来似隔非隔，远远望去，上林木森森，深渊空灵。</a:t>
            </a:r>
            <a:endParaRPr lang="en-US" altLang="zh-CN" sz="2800">
              <a:solidFill>
                <a:srgbClr val="8B3834"/>
              </a:solidFill>
              <a:latin typeface="Arial" pitchFamily="34" charset="0"/>
            </a:endParaRPr>
          </a:p>
          <a:p>
            <a:pPr indent="457200"/>
            <a:r>
              <a:rPr lang="zh-CN" altLang="en-US" sz="2800">
                <a:solidFill>
                  <a:srgbClr val="8B3834"/>
                </a:solidFill>
                <a:latin typeface="Arial" pitchFamily="34" charset="0"/>
              </a:rPr>
              <a:t>沧浪亭以清幽古朴见长，容园内外景于一体。园外水面宽广，自西向东，环绕园周之一半后向南流去。</a:t>
            </a:r>
            <a:endParaRPr lang="en-US" altLang="zh-CN" sz="2800">
              <a:solidFill>
                <a:srgbClr val="8B3834"/>
              </a:solidFill>
              <a:latin typeface="Arial" pitchFamily="34" charset="0"/>
            </a:endParaRPr>
          </a:p>
          <a:p>
            <a:pPr indent="457200"/>
            <a:r>
              <a:rPr lang="zh-CN" altLang="en-US" sz="2800">
                <a:solidFill>
                  <a:srgbClr val="8B3834"/>
                </a:solidFill>
                <a:latin typeface="Arial" pitchFamily="34" charset="0"/>
              </a:rPr>
              <a:t>占地面积约为</a:t>
            </a:r>
            <a:r>
              <a:rPr lang="en-US" altLang="zh-CN" sz="2800">
                <a:solidFill>
                  <a:srgbClr val="8B3834"/>
                </a:solidFill>
                <a:latin typeface="Arial" pitchFamily="34" charset="0"/>
              </a:rPr>
              <a:t>16</a:t>
            </a:r>
            <a:r>
              <a:rPr lang="zh-CN" altLang="en-US" sz="2800">
                <a:solidFill>
                  <a:srgbClr val="8B3834"/>
                </a:solidFill>
                <a:latin typeface="Arial" pitchFamily="34" charset="0"/>
              </a:rPr>
              <a:t>亩，布局以假山为中心，简洁清幽，落落大方。</a:t>
            </a:r>
            <a:endParaRPr lang="en-US" altLang="zh-CN" sz="2800">
              <a:solidFill>
                <a:srgbClr val="8B3834"/>
              </a:solidFill>
              <a:latin typeface="Arial" pitchFamily="34" charset="0"/>
            </a:endParaRPr>
          </a:p>
          <a:p>
            <a:pPr indent="457200"/>
            <a:r>
              <a:rPr lang="zh-CN" altLang="en-US" sz="2800">
                <a:solidFill>
                  <a:srgbClr val="8B3834"/>
                </a:solidFill>
                <a:latin typeface="Arial" pitchFamily="34" charset="0"/>
              </a:rPr>
              <a:t>沧浪亭在假山东首最高处，亭为四方，石刻四枋。建筑古朴，亭的结构形式与整个园林的气氛非常协调。</a:t>
            </a:r>
            <a:endParaRPr lang="zh-CN" altLang="en-US" sz="2800">
              <a:solidFill>
                <a:srgbClr val="8B3834"/>
              </a:solidFill>
              <a:latin typeface="Arial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25" y="1493838"/>
            <a:ext cx="5573713" cy="4179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 anchorCtr="0"/>
          <a:lstStyle/>
          <a:p>
            <a:pPr>
              <a:buNone/>
            </a:pPr>
            <a:r>
              <a:rPr lang="zh-CN" altLang="en-US"/>
              <a:t>沧浪亭的整体分析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4" name="Picture 3" descr="沧浪亭视频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88" y="2108200"/>
            <a:ext cx="5414962" cy="4248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1125220" y="501729"/>
            <a:ext cx="2712720" cy="110799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6600" b="1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格局</a:t>
            </a:r>
            <a:endParaRPr kumimoji="0" lang="zh-CN" altLang="en-US" sz="6600" b="1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778500" y="247650"/>
            <a:ext cx="6369050" cy="610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300">
                <a:latin typeface="Arial" pitchFamily="34" charset="0"/>
              </a:rPr>
              <a:t>沧浪亭以清幽古朴见长，融园内外景为一体，园外水面宽广，自西向东，环绕园周之一半后向南流去。水流澄澈，鱼戏莲叶之间，夏日莲花盛开，一水皆香。水上有曲桥斜渡，桥头有“沧浪胜迹”坊耸立，坊两侧沿池北岸，种植碧桃垂柳，树荫下石凳成排，可供游人休息观景。沧浪亭的面积约</a:t>
            </a:r>
            <a:r>
              <a:rPr lang="en-US" altLang="zh-CN" sz="2300">
                <a:latin typeface="Arial" pitchFamily="34" charset="0"/>
              </a:rPr>
              <a:t>16</a:t>
            </a:r>
            <a:r>
              <a:rPr lang="zh-CN" altLang="en-US" sz="2300">
                <a:latin typeface="Arial" pitchFamily="34" charset="0"/>
              </a:rPr>
              <a:t>亩，布局以假山为中心，简洁幽静，落落大方。沧浪亭在假山东首最高处，亭为方形，石刻四枋上有仙童、鸟兽及花树图案，建筑古朴，亭的结构形式与整个园林气氛非常协调。 在假山与池水之间，隔着一条向内凹曲的复廊。廊壁置花窗多扇，透过漏窗花格，既沟通了内山外水，也使水池、长廊、假山自然地融合为一体。 沧浪亭花窗样式颇多，据说全园有</a:t>
            </a:r>
            <a:r>
              <a:rPr lang="en-US" altLang="zh-CN" sz="2300">
                <a:latin typeface="Arial" pitchFamily="34" charset="0"/>
              </a:rPr>
              <a:t>108</a:t>
            </a:r>
            <a:r>
              <a:rPr lang="zh-CN" altLang="en-US" sz="2300">
                <a:latin typeface="Arial" pitchFamily="34" charset="0"/>
              </a:rPr>
              <a:t>式，分布在园内各条走廊上。图案花纹，变化多端，构作精巧，是苏州园林花窗的典型。园中有景点明道堂、见山楼、清香馆。</a:t>
            </a:r>
            <a:endParaRPr lang="zh-CN" altLang="en-US" sz="23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0" presetClass="entr" presetSubtype="0" dur="20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6" name="Picture 4" descr="cltfla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3" y="0"/>
            <a:ext cx="5040312" cy="63563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6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0" y="355600"/>
            <a:ext cx="5314950" cy="159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/>
          <p:cNvSpPr/>
          <p:nvPr/>
        </p:nvSpPr>
        <p:spPr>
          <a:xfrm>
            <a:off x="6202702" y="1946275"/>
            <a:ext cx="5513048" cy="2215991"/>
          </a:xfrm>
          <a:prstGeom prst="rect">
            <a:avLst/>
          </a:prstGeom>
          <a:noFill/>
        </p:spPr>
        <p:txBody>
          <a:bodyPr wrap="none" lIns="91440" tIns="45720" rIns="91440" bIns="45720" numCol="1">
            <a:prstTxWarp prst="textChevronInverted">
              <a:avLst/>
            </a:prstTxWarp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3800" b="1" i="0" u="none" strike="noStrike" kern="1200" cap="none" spc="0" normalizeH="0" baseline="0" noProof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平面图</a:t>
            </a:r>
            <a:endParaRPr kumimoji="0" lang="zh-CN" altLang="en-US" sz="13800" b="1" i="0" u="none" strike="noStrike" kern="1200" cap="none" spc="0" normalizeH="0" baseline="0" noProof="0" smtClean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</a:rPr>
              <a:t>2024/9/5</a:t>
            </a:fld>
            <a:endParaRPr lang="zh-CN" altLang="en-US" sz="1200">
              <a:solidFill>
                <a:srgbClr val="A5A5A5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794375" y="1739900"/>
            <a:ext cx="5873750" cy="41544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Arial" pitchFamily="34" charset="0"/>
              </a:rPr>
              <a:t>在人们对于自然的审美感受，是由自然所唤起的一种超越了人世间的烦恼与痛苦的自由感，而园主的内心真实感受，体现出了沧浪亭的超尘脱俗、操守高洁的园林主题。</a:t>
            </a:r>
            <a:endParaRPr lang="en-US" altLang="zh-CN" sz="2400">
              <a:latin typeface="Arial" pitchFamily="34" charset="0"/>
            </a:endParaRPr>
          </a:p>
          <a:p>
            <a:r>
              <a:rPr lang="zh-CN" altLang="en-US" sz="2400">
                <a:latin typeface="Arial" pitchFamily="34" charset="0"/>
              </a:rPr>
              <a:t>中国山水园林是山水诗，山水画的物化形态，被称为凝固的诗，立体的画。中国园林与中国文学更是盘根错节，难分难离，具有文学内涵的园林明明，富有文采云芝德景观题名，以文学家高人雅士所置的景观，如庄子的濠上观鱼。</a:t>
            </a:r>
            <a:endParaRPr lang="en-US" altLang="zh-CN" sz="2400">
              <a:latin typeface="Arial" pitchFamily="34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62228" y="0"/>
            <a:ext cx="1415772" cy="3413882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0" b="1" i="0" u="none" strike="noStrike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沧</a:t>
            </a: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浪</a:t>
            </a:r>
            <a:r>
              <a:rPr kumimoji="0" lang="zh-CN" altLang="en-US" sz="8000" b="1" i="0" u="none" strike="noStrike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亭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  <p:pic>
        <p:nvPicPr>
          <p:cNvPr id="5" name="Picture 2" descr="观鱼处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000" y="2455863"/>
            <a:ext cx="3705225" cy="3403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/>
          <p:cNvSpPr txBox="1"/>
          <p:nvPr/>
        </p:nvSpPr>
        <p:spPr>
          <a:xfrm>
            <a:off x="1728818" y="357644"/>
            <a:ext cx="4015635" cy="1107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6600" b="1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汉仪小隶书简" pitchFamily="49" charset="-122"/>
                <a:ea typeface="汉仪小隶书简" pitchFamily="49" charset="-122"/>
                <a:cs typeface="+mn-cs"/>
              </a:rPr>
              <a:t>之观鱼处</a:t>
            </a:r>
            <a:endParaRPr kumimoji="0" lang="en-US" altLang="zh-CN" sz="6600" b="1" kern="1200" cap="none" spc="0" normalizeH="0" baseline="0" noProof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838200" y="1770063"/>
            <a:ext cx="3276600" cy="415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</a:t>
            </a: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Arial" pitchFamily="34" charset="0"/>
                <a:ea typeface="华文行楷" panose="02010800040101010101" pitchFamily="2" charset="-122"/>
                <a:cs typeface="+mn-cs"/>
              </a:rPr>
              <a:t>“观鱼处”是一座取庄惠濠梁问答和庄子濮水钓鱼之意而名。突出河面且三面临水的方亭。在亭中凭栏而坐，</a:t>
            </a:r>
            <a:r>
              <a:rPr kumimoji="0" lang="zh-CN" altLang="en-US" sz="40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Arial" pitchFamily="34" charset="0"/>
                <a:ea typeface="华文行楷" panose="02010800040101010101" pitchFamily="2" charset="-122"/>
                <a:cs typeface="+mn-cs"/>
              </a:rPr>
              <a:t>园</a:t>
            </a:r>
            <a:endParaRPr kumimoji="0" lang="zh-CN" altLang="en-US" sz="4000" b="0" i="0" u="none" strike="noStrike" kern="1200" cap="none" spc="0" normalizeH="0" baseline="0" noProof="0" smtClean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LnTx/>
              <a:uFillTx/>
              <a:latin typeface="Arial" pitchFamily="34" charset="0"/>
              <a:ea typeface="华文行楷" panose="02010800040101010101" pitchFamily="2" charset="-122"/>
              <a:cs typeface="+mn-cs"/>
            </a:endParaRPr>
          </a:p>
        </p:txBody>
      </p:sp>
      <p:sp>
        <p:nvSpPr>
          <p:cNvPr id="15364" name="WordArt 4"/>
          <p:cNvSpPr>
            <a:spLocks noTextEdit="1"/>
          </p:cNvSpPr>
          <p:nvPr/>
        </p:nvSpPr>
        <p:spPr>
          <a:xfrm>
            <a:off x="1104900" y="690563"/>
            <a:ext cx="22098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观鱼处</a:t>
            </a:r>
            <a:endParaRPr lang="zh-CN" altLang="en-US" sz="3600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1463675" y="5370513"/>
            <a:ext cx="8701088" cy="107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华文楷体" panose="0201060004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华文新魏" panose="02010800040101010101" charset="-122"/>
                <a:ea typeface="华文新魏"/>
                <a:cs typeface="+mn-cs"/>
              </a:rPr>
              <a:t>内外，河光山色，罗列眼前，观鱼赏 景，闲雅超脱，令人陶醉。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7" name="Picture 2" descr="观鱼处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0275" y="219075"/>
            <a:ext cx="5607050" cy="51514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</a:rPr>
              <a:t>2024/9/5</a:t>
            </a:fld>
            <a:endParaRPr lang="zh-CN" altLang="en-US" sz="1200">
              <a:solidFill>
                <a:srgbClr val="A5A5A5"/>
              </a:solidFill>
            </a:endParaRPr>
          </a:p>
        </p:txBody>
      </p:sp>
      <p:pic>
        <p:nvPicPr>
          <p:cNvPr id="3" name="Picture 2" descr="观鱼处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600" y="114300"/>
            <a:ext cx="6553200" cy="6019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8" name="WordArt 4"/>
          <p:cNvSpPr>
            <a:spLocks noTextEdit="1"/>
          </p:cNvSpPr>
          <p:nvPr/>
        </p:nvSpPr>
        <p:spPr>
          <a:xfrm rot="5400000">
            <a:off x="3592513" y="5027613"/>
            <a:ext cx="1592262" cy="392112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PerspectiveFront">
                <a:rot lat="20640000" lon="20700000" rev="0"/>
              </a:camera>
              <a:lightRig rig="legacyNormal3" dir="l"/>
            </a:scene3d>
            <a:sp3d extrusionH="201600" prstMaterial="legacyPlastic">
              <a:extrusionClr>
                <a:srgbClr val="FF9966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CC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测看观鱼处</a:t>
            </a:r>
            <a:endParaRPr lang="zh-CN" altLang="en-US" sz="3600">
              <a:solidFill>
                <a:srgbClr val="CC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389" name="WordArt 4"/>
          <p:cNvSpPr>
            <a:spLocks noTextEdit="1"/>
          </p:cNvSpPr>
          <p:nvPr/>
        </p:nvSpPr>
        <p:spPr>
          <a:xfrm>
            <a:off x="2024063" y="0"/>
            <a:ext cx="2462212" cy="41275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观鱼处</a:t>
            </a:r>
            <a:endParaRPr lang="zh-CN" altLang="en-US" sz="3600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</a:rPr>
              <a:t>2024/9/5</a:t>
            </a:fld>
            <a:endParaRPr lang="zh-CN" altLang="en-US" sz="1200">
              <a:solidFill>
                <a:srgbClr val="A5A5A5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8175" y="601663"/>
            <a:ext cx="5546725" cy="18161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山</a:t>
            </a:r>
            <a:r>
              <a:rPr kumimoji="0" lang="zh-CN" altLang="en-US" sz="2800" b="0" i="0" u="none" strike="noStrike" kern="1200" cap="none" spc="0" normalizeH="0" baseline="0" noProof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的北建有复廊，沿廊习性即可见到一个临池靠山的四面听，作为与复廊衔接的转折和收头。四围虬枝，面水而立。此名为“面水轩”。</a:t>
            </a:r>
            <a:endParaRPr kumimoji="0" lang="en-US" altLang="zh-CN" sz="2800" b="0" i="0" u="none" strike="noStrike" kern="1200" cap="none" spc="0" normalizeH="0" baseline="0" noProof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1451" y="2466921"/>
            <a:ext cx="5180012" cy="38894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矩形 4"/>
          <p:cNvSpPr/>
          <p:nvPr/>
        </p:nvSpPr>
        <p:spPr>
          <a:xfrm>
            <a:off x="838200" y="355600"/>
            <a:ext cx="1415771" cy="3413882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000" b="1" i="0" u="none" strike="noStrike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沧</a:t>
            </a:r>
            <a:r>
              <a:rPr kumimoji="0" lang="zh-CN" altLang="en-US" sz="8000" b="1" i="0" u="none" strike="noStrike" kern="1200" cap="none" spc="0" normalizeH="0" baseline="0" noProof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浪</a:t>
            </a:r>
            <a:r>
              <a:rPr kumimoji="0" lang="zh-CN" altLang="en-US" sz="8000" b="1" i="0" u="none" strike="noStrike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汉仪小隶书简" pitchFamily="49" charset="-122"/>
                <a:ea typeface="汉仪小隶书简" pitchFamily="49" charset="-122"/>
                <a:cs typeface="+mn-cs"/>
              </a:rPr>
              <a:t>亭</a:t>
            </a:r>
            <a:endParaRPr kumimoji="0" lang="en-US" altLang="zh-CN" sz="8000" b="1" i="0" u="none" strike="noStrike" kern="1200" cap="none" spc="0" normalizeH="0" baseline="0" noProof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552700" y="1336390"/>
            <a:ext cx="176368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6600" b="1" kern="1200" cap="none" spc="0" normalizeH="0" baseline="0" noProof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4">
                    <a:lumMod val="50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汉仪小隶书简" pitchFamily="49" charset="-122"/>
                <a:ea typeface="汉仪小隶书简" pitchFamily="49" charset="-122"/>
                <a:cs typeface="+mn-cs"/>
              </a:rPr>
              <a:t>之面水轩</a:t>
            </a:r>
            <a:endParaRPr kumimoji="0" lang="en-US" altLang="zh-CN" sz="6600" b="1" kern="1200" cap="none" spc="0" normalizeH="0" baseline="0" noProof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accent4">
                  <a:lumMod val="50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汉仪小隶书简" pitchFamily="49" charset="-122"/>
              <a:ea typeface="汉仪小隶书简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Text Box 2"/>
          <p:cNvSpPr txBox="1"/>
          <p:nvPr/>
        </p:nvSpPr>
        <p:spPr>
          <a:xfrm>
            <a:off x="519113" y="1152525"/>
            <a:ext cx="3314700" cy="5140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en-US" sz="40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面水轩  </a:t>
            </a: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临水而建，且因所在环境起轩的作用，故而筑名“面水轩”。四面厅形式，落地长窗为墙。取唐杜甫《怀锦水居止》诗：“万里桥西宅，百花潭北庄。</a:t>
            </a:r>
            <a:endParaRPr lang="zh-CN" altLang="en-US" sz="3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36" name="WordArt 3" descr="纸袋"/>
          <p:cNvSpPr>
            <a:spLocks noTextEdit="1"/>
          </p:cNvSpPr>
          <p:nvPr/>
        </p:nvSpPr>
        <p:spPr>
          <a:xfrm>
            <a:off x="1624013" y="625475"/>
            <a:ext cx="22098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8000"/>
                  </a:solidFill>
                  <a:prstDash val="solid"/>
                  <a:headEnd type="none" w="med" len="med"/>
                  <a:tailEnd type="none" w="med" len="med"/>
                </a:ln>
                <a:blipFill rotWithShape="0">
                  <a:blip r:embed="rId2"/>
                  <a:stretch>
                    <a:fillRect/>
                  </a:stretch>
                </a:blipFill>
                <a:effectLst>
                  <a:outerShdw dist="563972" dir="14049740" sx="125000" sy="125000" algn="tl" rotWithShape="0">
                    <a:srgbClr val="C7DFD3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面水轩</a:t>
            </a:r>
            <a:endParaRPr lang="zh-CN" altLang="en-US" sz="3600">
              <a:ln w="9525" cap="flat" cmpd="sng">
                <a:solidFill>
                  <a:srgbClr val="008000"/>
                </a:solidFill>
                <a:prstDash val="solid"/>
                <a:headEnd type="none" w="med" len="med"/>
                <a:tailEnd type="none" w="med" len="med"/>
              </a:ln>
              <a:blipFill rotWithShape="0">
                <a:blip r:embed="rId2"/>
                <a:stretch>
                  <a:fillRect/>
                </a:stretch>
              </a:blipFill>
              <a:effectLst>
                <a:outerShdw dist="563972" dir="14049740" sx="125000" sy="125000" algn="tl" rotWithShape="0">
                  <a:srgbClr val="C7DFD3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" name="Picture 4" descr="面水轩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1038" y="-44450"/>
            <a:ext cx="6324600" cy="48910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Text Box 5"/>
          <p:cNvSpPr txBox="1"/>
          <p:nvPr/>
        </p:nvSpPr>
        <p:spPr>
          <a:xfrm>
            <a:off x="3800475" y="5256213"/>
            <a:ext cx="8285163" cy="1077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层轩皆面水，老树饱经霜”句意而名。窗下波光荡漾，游鱼戏水，景色宜人。</a:t>
            </a:r>
            <a:endParaRPr lang="zh-CN" altLang="en-US" sz="3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9459" name="WordArt 5" descr="纸袋"/>
          <p:cNvSpPr>
            <a:spLocks noTextEdit="1"/>
          </p:cNvSpPr>
          <p:nvPr/>
        </p:nvSpPr>
        <p:spPr>
          <a:xfrm>
            <a:off x="8235950" y="520700"/>
            <a:ext cx="2592388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8000"/>
                  </a:solidFill>
                  <a:prstDash val="solid"/>
                  <a:headEnd type="none" w="med" len="med"/>
                  <a:tailEnd type="none" w="med" len="med"/>
                </a:ln>
                <a:blipFill rotWithShape="0">
                  <a:blip r:embed="rId2"/>
                  <a:stretch>
                    <a:fillRect/>
                  </a:stretch>
                </a:blipFill>
                <a:effectLst>
                  <a:outerShdw dist="563972" dir="14049740" sx="125000" sy="125000" algn="tl" rotWithShape="0">
                    <a:srgbClr val="C7DFD3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复廊</a:t>
            </a:r>
            <a:endParaRPr lang="zh-CN" altLang="en-US" sz="3600">
              <a:ln w="9525" cap="flat" cmpd="sng">
                <a:solidFill>
                  <a:srgbClr val="008000"/>
                </a:solidFill>
                <a:prstDash val="solid"/>
                <a:headEnd type="none" w="med" len="med"/>
                <a:tailEnd type="none" w="med" len="med"/>
              </a:ln>
              <a:blipFill rotWithShape="0">
                <a:blip r:embed="rId2"/>
                <a:stretch>
                  <a:fillRect/>
                </a:stretch>
              </a:blipFill>
              <a:effectLst>
                <a:outerShdw dist="563972" dir="14049740" sx="125000" sy="125000" algn="tl" rotWithShape="0">
                  <a:srgbClr val="C7DFD3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6" name="Picture 7" descr="沧浪亭的复廊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1102645">
            <a:off x="1497013" y="565150"/>
            <a:ext cx="5580062" cy="50847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Picture 5" descr="沧浪亭的复廊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536478">
            <a:off x="1922463" y="1192213"/>
            <a:ext cx="5362575" cy="42132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9" descr="沧浪亭的复廊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7975" y="260350"/>
            <a:ext cx="4811713" cy="6096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Text Box 4"/>
          <p:cNvSpPr txBox="1"/>
          <p:nvPr/>
        </p:nvSpPr>
        <p:spPr>
          <a:xfrm>
            <a:off x="7932738" y="1955800"/>
            <a:ext cx="3984625" cy="4400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None/>
            </a:pPr>
            <a:r>
              <a:rPr lang="zh-CN" altLang="en-US" sz="2800" b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   </a:t>
            </a:r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沧浪亭</a:t>
            </a:r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园内沿水布置复廊，使一湾清流与假山远峰透过廊牖而映照交融，特具苍古自然之美。园中四时景观俱有佳致：春坐翠玲珑馆赏竹，夏卧藕花小榭观荷，秋居清香馆闻桂，冬至闻妙香室探梅</a:t>
            </a:r>
            <a:r>
              <a:rPr lang="en-US" altLang="zh-CN" sz="28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.</a:t>
            </a:r>
            <a:r>
              <a:rPr lang="zh-CN" altLang="en-US" sz="28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又有假山、花墙和碑石三胜。 </a:t>
            </a:r>
            <a:endParaRPr lang="zh-CN" altLang="en-US" sz="28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4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4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日期占位符 1"/>
          <p:cNvSpPr txBox="1">
            <a:spLocks noGrp="1"/>
          </p:cNvSpPr>
          <p:nvPr>
            <p:ph type="dt" sz="half" idx="10"/>
          </p:nvPr>
        </p:nvSpPr>
        <p:spPr/>
        <p:txBody>
          <a:bodyPr anchor="ctr" anchorCtr="0"/>
          <a:lstStyle/>
          <a:p>
            <a:pPr mar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fld id="{BB962C8B-B14F-4D97-AF65-F5344CB8AC3E}" type="datetime1">
              <a:rPr lang="zh-CN" altLang="en-US" sz="1200">
                <a:solidFill>
                  <a:srgbClr val="A5A5A5"/>
                </a:solidFill>
                <a:latin typeface="Arial" pitchFamily="34" charset="0"/>
                <a:ea typeface="宋体" panose="02010600030101010101" pitchFamily="2" charset="-122"/>
              </a:rPr>
              <a:t>2024/9/5</a:t>
            </a:fld>
            <a:endParaRPr lang="zh-CN" altLang="en-US" sz="1200">
              <a:solidFill>
                <a:srgbClr val="A5A5A5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3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7713" y="557213"/>
            <a:ext cx="3905250" cy="1168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Picture 4" descr="1188394680_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13" y="1725613"/>
            <a:ext cx="3417887" cy="46307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Picture 5" descr="1188394680_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5188" y="1749425"/>
            <a:ext cx="3240087" cy="4606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4038600" y="2222500"/>
            <a:ext cx="3475038" cy="2862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57505" lvl="0" indent="-357505" algn="l" defTabSz="914400" rtl="0" eaLnBrk="0" fontAlgn="base" latinLnBrk="0" hangingPunct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rgbClr val="96694E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357505" lvl="1" indent="-357505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Calibri"/>
              <a:buChar char=" "/>
              <a:defRPr sz="1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sz="2000"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96694E"/>
              </a:buClr>
              <a:buSzPct val="80000"/>
              <a:buFont typeface="Arial" pitchFamily="34" charset="0"/>
              <a:buChar char="•"/>
              <a:defRPr b="0" i="0" u="none" kern="1200" baseline="0">
                <a:solidFill>
                  <a:srgbClr val="7F7F7F"/>
                </a:solidFill>
                <a:latin typeface="+mn-lt"/>
                <a:ea typeface="+mn-ea"/>
                <a:cs typeface="+mn-cs"/>
                <a:sym typeface="Calibri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r>
              <a:rPr lang="zh-CN" altLang="en-US" sz="3600">
                <a:solidFill>
                  <a:srgbClr val="000000"/>
                </a:solidFill>
                <a:latin typeface="华文新魏" panose="02010800040101010101" charset="-122"/>
                <a:ea typeface="华文新魏"/>
              </a:rPr>
              <a:t>当年园主苏舜钦常于此会友呤诗。</a:t>
            </a:r>
            <a:endParaRPr lang="en-US" altLang="zh-CN" sz="3600">
              <a:solidFill>
                <a:srgbClr val="000000"/>
              </a:solidFill>
              <a:latin typeface="华文新魏" panose="02010800040101010101" charset="-122"/>
              <a:ea typeface="华文新魏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endParaRPr lang="en-US" altLang="zh-CN" sz="3600">
              <a:solidFill>
                <a:srgbClr val="000000"/>
              </a:solidFill>
              <a:latin typeface="华文新魏" panose="02010800040101010101" charset="-122"/>
              <a:ea typeface="华文新魏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</a:pPr>
            <a:br>
              <a:rPr lang="zh-CN" altLang="en-US" sz="3600">
                <a:solidFill>
                  <a:srgbClr val="000000"/>
                </a:solidFill>
                <a:latin typeface="华文新魏" panose="02010800040101010101" charset="-122"/>
                <a:ea typeface="华文新魏"/>
              </a:rPr>
            </a:br>
            <a:r>
              <a:rPr lang="zh-CN" altLang="en-US" sz="3600">
                <a:solidFill>
                  <a:srgbClr val="000000"/>
                </a:solidFill>
                <a:latin typeface="华文新魏" panose="02010800040101010101" charset="-122"/>
                <a:ea typeface="华文新魏"/>
              </a:rPr>
              <a:t> 亭上刻名联</a:t>
            </a:r>
            <a:endParaRPr lang="zh-CN" altLang="en-US" sz="36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https://d.book118.com/877012044120006032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1119A01PPBG">
  <a:themeElements>
    <a:clrScheme name="">
      <a:dk1>
        <a:srgbClr val="6D6F71"/>
      </a:dk1>
      <a:lt1>
        <a:srgbClr val="FFFFFF"/>
      </a:lt1>
      <a:dk2>
        <a:srgbClr val="6D6F71"/>
      </a:dk2>
      <a:lt2>
        <a:srgbClr val="EAF5FC"/>
      </a:lt2>
      <a:accent1>
        <a:srgbClr val="64606D"/>
      </a:accent1>
      <a:accent2>
        <a:srgbClr val="B99179"/>
      </a:accent2>
      <a:accent3>
        <a:srgbClr val="FFFFFF"/>
      </a:accent3>
      <a:accent4>
        <a:srgbClr val="5C5E5F"/>
      </a:accent4>
      <a:accent5>
        <a:srgbClr val="B8B6BA"/>
      </a:accent5>
      <a:accent6>
        <a:srgbClr val="A7836D"/>
      </a:accent6>
      <a:hlink>
        <a:srgbClr val="00B0F0"/>
      </a:hlink>
      <a:folHlink>
        <a:srgbClr val="AFB2B4"/>
      </a:folHlink>
    </a:clrScheme>
    <a:fontScheme name="A000120141119A01PPBG">
      <a:majorFont>
        <a:latin typeface="Forte"/>
        <a:ea typeface="华文新魏"/>
        <a:cs typeface="Arial"/>
      </a:majorFont>
      <a:minorFont>
        <a:latin typeface="Calibri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4">
      <vt:lpstr>Arial</vt:lpstr>
      <vt:lpstr>Calibri</vt:lpstr>
      <vt:lpstr>Forte</vt:lpstr>
      <vt:lpstr>华文新魏</vt:lpstr>
      <vt:lpstr>幼圆</vt:lpstr>
      <vt:lpstr>宋体</vt:lpstr>
      <vt:lpstr>Wingdings</vt:lpstr>
      <vt:lpstr>楷体</vt:lpstr>
      <vt:lpstr>仿宋</vt:lpstr>
      <vt:lpstr>Times New Roman</vt:lpstr>
      <vt:lpstr>华文行楷</vt:lpstr>
      <vt:lpstr>汉仪小隶书简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沧浪亭的整体分析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2024-09-05T13:00:56.896</cp:lastPrinted>
  <dcterms:created xsi:type="dcterms:W3CDTF">2024-09-05T05:00:56Z</dcterms:created>
  <dcterms:modified xsi:type="dcterms:W3CDTF">2024-09-05T05:00:59Z</dcterms:modified>
</cp:coreProperties>
</file>