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66C48FD-5A3E-471F-A862-21B5617931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09597-D7E8-48A4-8D68-31C206A4D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C346A-00D6-4685-A8C7-C6A6B3FD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D2133-47AE-4A1B-A1A0-E8CDDFEE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3367B-B226-4E64-A182-82E7E4C2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9803B-40C6-431D-B349-7DB5E929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AF9F3-AF8C-47C1-8AE1-7D9AD11B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4150B-7796-4387-BE29-05DA1EA60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849EB-6483-47B5-BA82-B3BD7BA3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06251-7ED6-4852-BA05-F8F7D449B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3D30D-9D09-480F-BD64-46920BA32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7C1D2-B94F-40CF-A244-8084D5E7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659AB97-0214-4056-A140-0CF443089E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955CE1-1D03-41E6-A88A-4986984CBBE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1314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员工礼仪培训的知识培训与技能培养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员工礼仪培训的概述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员工仪容仪表的规范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言谈举止的礼仪规范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员工礼仪培训的管理与评估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员工礼仪培训的概述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什么是员工礼仪培训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礼仪培训是指通过有计划、有组织的培训活动，使员工养成良好的仪表形象与文明礼仪素养，提高员工的职业素养与社交技能，从而提升企业形象和员工综合素质。礼仪培训对企业和员工都非常重要，可以提高员工的自信心、团队合作能力，提升企业整体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包括礼仪的起源、发展历史等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礼仪礼节的基本要求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注重衣着整洁、仪表端庄等方面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仪容仪表的规范要求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包括语言文明、举止得体等方面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言谈举止的礼仪规范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培训的方法与手段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如何评估培训效果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执行情况评估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员工礼仪培训的形式与方法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培训的形式选择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明确目标、分解任务、制定时间表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根据员工需求和企业情况确定内容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合理安排培训资源、确保培训质量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有效的培训组织与管理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礼仪培训的实施步骤包括制定培训计划、选择合适的培训内容以及有效的培训组织与管理。通过制定明确的培训计划，企业可以提高培训效果，选择合适的培训内容可以满足员工的需求，有效的培训组织与管理可以保证培训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员工仪容仪表的规范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穿着规范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在不同场合，员工应该根据着装要求合理选择服装，注意搭配细节，同时要考虑不同文化对着装的不同看法，力求得体得体。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仪表仪容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技巧要点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化妆的技巧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发型与头饰的选择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搭配技巧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配饰的搭配原则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肤色与卫生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肤色对仪容的影响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重要性体现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个人卫生的重要性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保养方法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保持良好的肌肤状态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姿势与举止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正确姿势示范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站姿与坐姿的正确姿势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姿势改进建议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常见不良姿势的纠正方法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优雅动作技巧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行走时的仪容仪表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员工礼仪培训的知识培训与技能培养对于企业文化建设至关重要，只有从细节入手，注重员工仪表仪容的规范培养，才能提升企业形象，增强团队凝聚力。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言谈举止的礼仪规范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语言礼仪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在员工礼仪培训中，语言礼仪是至关重要的一环。员工应学会运用礼貌用语，掌握言辞的恰当与得体，同时要注意耳语与大声的控制，以展现出良好的言谈举止礼仪。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包括正式场合和非正式场合的问候方式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礼貌的问候方式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体现出员工的礼貌和善意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礼让与尊重的表现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不可逾越的礼仪底线与规范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礼仪礼节的底线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宴会礼仪的基本常识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宴会礼仪的基本规范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细致入微的礼仪讲究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礼仪讲究的细节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了解礼仪知识的起源和历史背景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礼仪知识的背景与历史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礼仪用语的应对策略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面对各种场合的礼仪用语应对策略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处理复杂场景的礼仪用语技巧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正确使用礼貌用语的技巧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保持礼貌用语的连贯性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示范正确使用礼貌用语的场景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商务用语的礼貌表达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有效的商务用语示范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建立良好沟通的礼貌用语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言谈举止代表着个人形象与素质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正确的语言礼仪能促进良好沟通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礼貌的用语与行为体现尊重态度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https://d.book118.com/877013140012006055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员工礼仪培训的知识培训与技能培养</vt:lpstr>
      <vt:lpstr>目录</vt:lpstr>
      <vt:lpstr>第一章 员工礼仪培训的概述</vt:lpstr>
      <vt:lpstr> </vt:lpstr>
      <vt:lpstr>员工礼仪培训的内容</vt:lpstr>
      <vt:lpstr>员工礼仪培训的形式与方法</vt:lpstr>
      <vt:lpstr>员工礼仪培训的实施步骤</vt:lpstr>
      <vt:lpstr>员工礼仪培训的实施步骤</vt:lpstr>
      <vt:lpstr>第2章 员工仪容仪表的规范</vt:lpstr>
      <vt:lpstr> </vt:lpstr>
      <vt:lpstr>仪表仪容</vt:lpstr>
      <vt:lpstr>肤色与卫生</vt:lpstr>
      <vt:lpstr>姿势与举止</vt:lpstr>
      <vt:lpstr>总结</vt:lpstr>
      <vt:lpstr>第3章 言谈举止的礼仪规范</vt:lpstr>
      <vt:lpstr> </vt:lpstr>
      <vt:lpstr>礼仪礼节</vt:lpstr>
      <vt:lpstr>礼仪知识</vt:lpstr>
      <vt:lpstr>礼仪用语</vt:lpstr>
      <vt:lpstr>总结</vt:lpstr>
      <vt:lpstr>第四章 礼仪培训的案例分析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2024-09-29T14:51:24.597</cp:lastPrinted>
  <dcterms:created xsi:type="dcterms:W3CDTF">2024-09-29T06:51:24Z</dcterms:created>
  <dcterms:modified xsi:type="dcterms:W3CDTF">2024-09-29T06:51:26Z</dcterms:modified>
</cp:coreProperties>
</file>