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8C97B9-8855-485E-B03F-26C5E94970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6F0A38-7329-4E45-833D-C1DA6B0E54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1DC7BF-9F78-4D48-AE95-9F493D15F5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C4A3D5-E2EE-432E-BDB1-F6BD0C6EE3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15AD2D-E2FE-44BA-A2E6-8B49089A65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01620B-2DB1-48A7-944B-AC57D68344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32D871-FAEC-45AC-A280-D608FA9C66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2E497A-5763-4503-B8A7-F191C63C88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B29674-9BDF-43E7-98D5-8929CE3AA0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DEDDF1-FE80-4BA8-B0AF-5D1632C3D6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194F24-4649-4FDC-99D7-0CB46CA90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02011216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设备状态监测技术课件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设备状态监测技术概述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设备状态监测技术原理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设备状态监测系统组成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设备状态监测技术实施步骤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设备状态监测技术案例分析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设备状态监测技术发展趋势与挑战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设备状态监测技术概述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设备状态监测技术是一种通过收集和分析设备运行过程中的各种数据，来评估设备性能、预测设备故障的技术。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设备状态监测技术对于保障设备安全、提高设备运行效率、降低设备维护成本具有重要意义。通过对设备状态的实时监测，可以及时发现设备故障的迹象，避免设备损坏，减少意外停机时间。同时，通过数据分析，可以预测设备寿命，优化维修计划，提高设备的运行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初期阶段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早期的设备状态监测技术主要依赖于人工检查和简单的仪表测量，数据采集和分析的准确性和实时性较差。</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随着传感器技术、计算机技术和信号处理技术的不断发展，设备状态监测技术逐渐向自动化、智能化方向发展。数据采集的准确性和实时性得到了显著提高，数据分析的算法也更加先进和复杂。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成熟阶段</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目前，设备状态监测技术已经进入了成熟阶段，各种监测系统不断涌现，广泛应用于各种工业领域。同时，随着物联网、云计算等技术的发展，设备状态监测技术正朝着远程化、智能化的方向发展。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能源行业</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在能源行业中，设备状态监测技术广泛应用于石油、天然气、电力等领域。通过对大型机组、管道、变压器等设备的实时监测，保障设备安全、稳定运行。</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航空航天</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在航空航天领域，设备状态监测技术对于保障飞行安全至关重要。通过对发动机、机翼、起落架等关键部件的监测，确保飞机的安全运行。</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轨道交通</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在轨道交通领域，设备状态监测技术用于监测列车和轨道设备的运行状态，保障列车的安全、准时运行。例如，对轨道信号系统、列车控制系统等关键设备的监测。</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制造业</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在制造业中，设备状态监测技术用于监测各种生产设备的运行状态，及时发现故障，提高生产效率。例如，在汽车制造中，对焊接、涂装等工艺设备的监测。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监测技术的应用场景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设备状态监测技术原理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振动监测技术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通过测量设备运行过程中的振动信号，分析其频率、振幅、波形等参数，判断设备的运行状态和潜在故障。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振动监测技术原理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利用振动传感器采集设备运行过程中的振动信号，经过信号处理和数据分析，提取出反映设备状态的特征参数，并与标准参数进行比较，判断设备的健康状况。</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振动监测技术的应用范围</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广泛应用于旋转机械、往复机械、轴承、齿轮等设备的状态监测和故障诊断。</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振动监测技术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温度监测技术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广泛应用于电气系统、液压系统、润滑系统等设备的状态监测和故障诊断。</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温度监测技术的应用范围</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通过测量设备运行过程中的温度变化，分析其温度分布和温升情况，判断设备的运行状态和潜在故障。</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温度监测技术</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利用温度传感器采集设备运行过程中的温度信号，经过信号处理和数据分析，提取出反映设备状态的特征参数，并与标准参数进行比较，判断设备的健康状况。</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温度监测技术原理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油液分析监测技术</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通过分析设备润滑油或液压油的物理和化学性质，判断设备的运行状态和潜在故障。</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油液分析监测技术原理</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利用油液分析仪器采集设备润滑油或液压油的样品，分析其粘度、水分、金属颗粒等参数，并与标准参数进行比较，判断设备的健康状况。</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油液分析监测技术的应用范围</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广泛应用于旋转机械、往复机械、液压系统等设备的状态监测和故障诊断。</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油液分析监测技术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35" b="2813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57" b="275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无损检测技术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无损检测技术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利用物理或化学方法对设备进行非破坏性检测，以确定其内部或表面的缺陷、损伤或异常情况。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无损检测技术原理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利用声波、射线、电磁等物理或化学原理，对设备进行检测，并将检测结果与标准参数进行比较，判断设备的健康状况。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无损检测技术的应用范围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广泛应用于压力容器、管道、钢结构等设备的无损检测和故障诊断。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设备状态监测系统组成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数据采集模块是设备状态监测系统的核心组成部分，负责实时采集设备的各种状态数据，如温度、压力、振动等。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数据采集模块通常采用各种传感器和测量仪表，如热电偶、压力传感器、振动传感器等，以实现对设备状态的实时监测。</a:t>
            </a:r>
          </a:p>
        </p:txBody>
      </p:sp>
      <p:pic>
        <p:nvPicPr>
          <p:cNvPr id="6" name="Picture 6"/>
          <p:cNvPicPr>
            <a:picLocks noChangeAspect="1"/>
          </p:cNvPicPr>
          <p:nvPr/>
        </p:nvPicPr>
        <p:blipFill>
          <a:blip r:embed="rId2"/>
          <a:srcRect t="30447" b="3044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数据采集模块还需要具备数据预处理功能，如滤波、去噪等，以确保采集数据的准确性和可靠性。</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数据采集模块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396" b="33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007" b="1300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数据传输模块</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数据传输模块负责将采集到的设备状态数据从数据采集模块传输到数据处理与分析模块，以确保数据的实时性和准确性。</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数据传输模块通常采用有线或无线传输方式，如串口通信、WiFi、ZigBee等，以满足不同设备监测场景的需求。</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数据传输模块还需要具备数据加密和安全传输功能，以确保数据的安全性和保密性。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数据处理与分析模块负责对采集到的设备状态数据进行处理和分析，以实现对设备状态的评估和预测。</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数据处理与分析模块通常采用各种算法和数据处理技术，如时域分析、频域分析、模式识别等，以实现对设备状态的准确评估和预测。</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数据处理与分析模块还需要具备可视化功能，如图表、曲线等，以便于用户直观地了解设备状态和性能。</a:t>
            </a:r>
          </a:p>
        </p:txBody>
      </p:sp>
      <p:pic>
        <p:nvPicPr>
          <p:cNvPr id="8" name="Picture 8"/>
          <p:cNvPicPr>
            <a:picLocks noChangeAspect="1"/>
          </p:cNvPicPr>
          <p:nvPr/>
        </p:nvPicPr>
        <p:blipFill>
          <a:blip r:embed="rId2"/>
          <a:srcRect t="3133" b="3133"/>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7802" b="7802"/>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7813" b="7813"/>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数据处理与分析模块</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https://d.book118.com/877020112166006042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2024-09-16T12:09:02.756</cp:lastPrinted>
  <dcterms:created xsi:type="dcterms:W3CDTF">2024-09-16T04:09:02Z</dcterms:created>
  <dcterms:modified xsi:type="dcterms:W3CDTF">2024-09-16T04:09:04Z</dcterms:modified>
</cp:coreProperties>
</file>