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6A89-1FD6-41E2-9EFF-8A5FA6DC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AA3CB-3F29-4998-AFD3-7DDFF73A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BE97B-BD0C-4EC2-B570-8232C613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50128-AC38-424B-B8F2-8EAE00BC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06661-9789-46C5-B27F-65AF50521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95249-6D7A-438A-AC9F-066B83E2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D13292-9D8C-4B19-9C54-B68FD6FD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253C4-FD15-441B-B055-809CC3F0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A630D-28B4-4836-AF45-2BA0781A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D0200-4E76-4C50-912B-17BD7679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0986F-D604-4DFA-B13F-7BC86056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1011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供应链管理的基本思想及意义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供应链管理基本思想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供应链管理是一种集成化的管理思想和方法，它涵盖了从供应商到最终客户的整个供应链网络中的物流、信息流和资金流的计划、协调和控制。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供应链管理经历了从物流管理、采购管理到集成化供应链管理的演变过程，随着全球化和信息技术的快速发展，供应链管理逐渐成为企业核心竞争力的重要组成部分。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供应链管理的核心目标是实现供应链整体效率和效益的最大化，通过优化供应链的资源配置和运作流程，降低运营成本，提高客户满意度和市场竞争力。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供应链管理的价值体现在多个方面，包括降低库存成本、缩短交货周期、提高产品质量和客户满意度等，同时也有助于企业实现可持续发展和增强社会责任感。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核心目标与价值体现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适应全球化竞争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全球化背景下，企业面临的市场竞争更加激烈，通过加强供应链管理，企业可以更有效地应对市场变化和客户需求，提升市场竞争力。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全球化使得企业可以在全球范围内寻找优质供应商和合作伙伴，通过供应链管理实现资源的优化配置和高效利用，降低运营成本。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提升供应链韧性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全球化背景下，供应链面临的不确定性和风险增加，通过加强供应链管理，企业可以提升供应链的韧性和应对能力，确保供应链的稳定性和可持续性。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全球化背景下供应链管理重要性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供应链管理基本思想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通过信息共享、协同计划、协同执行等方式，实现供应链整体最优。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强调供应链上各节点企业的协同合作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各节点企业应以供应链整体利益最大化为目标，而非各自为政，追求自身利益最大化。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追求整体利益最大化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整体协同思想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通过缩短交货期、提高产品质量、降低价格等方式，快速响应消费者需求变化。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通过提高供应链的灵活性和适应性，构建能够快速响应市场变化的敏捷供应链。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快速响应市场需求思想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构建敏捷供应链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22" r="141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优化资源配置思想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通过合理的库存规划和管理，降低库存成本，提高库存周转率。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优化运输和配送管理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通过合理的运输和配送规划，降低运输成本，提高运输效率。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优化采购和生产管理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通过合理的采购和生产计划，降低采购成本和生产成本，提高采购和生产效率。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通过不断识别和改进供应链中的瓶颈和问题，提高供应链的整体效率和竞争力。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鼓励和支持供应链中的企业进行技术创新、管理创新等，推动供应链不断发展和升级。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持续改进和创新思想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通过供应链管理，企业可以更有效地配置资源，提高资源利用效率，从而提升竞争力。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4" b="4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通过优化供应链流程，减少非增值环节，企业可以缩短产品从原材料到最终消费者的交货周期，提高市场响应速度。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缩短交货周期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通过与供应商建立紧密的合作关系，企业可以确保原材料和零部件的质量，进而提高最终产品的质量。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通过与供应商进行长期合作和集中采购，企业可以降低采购成本，提高采购效率。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通过供应链管理中的库存优化策略，企业可以减少库存积压，降低库存成本。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通过多元化供应商选择和灵活的采购策略，企业可以降低因供应商问题导致的运营风险。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降低运营成本与风险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加强合作伙伴关系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通过供应链管理中的信息共享和协同计划，企业与合作伙伴之间可以建立信任机制，促进长期合作关系的形成。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实现共赢目标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通过供应链管理中的协同优化和利益共享机制，企业与合作伙伴可以实现共赢目标，共同提升整体竞争力。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推动绿色供应链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通过推广环保采购、绿色生产和逆向物流等策略，企业可以推动绿色供应链的发展，促进经济、社会和环境的可持续发展。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通过供应链管理中的资源优化配置和循环利用策略，企业可以提高资源利用效率，减少资源浪费和环境污染。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供应链战略规划与设计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明确战略目标和方向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根据企业整体战略和市场定位，明确供应链战略的定位和目标，如成本领先、快速响应、高质量等。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确定供应链战略定位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分析市场和行业趋势，识别影响供应链绩效的关键因素，如客户需求、技术创新、竞争态势等。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识别关键成功因素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评估政治、经济、社会、技术等方面的外部环境对供应链的影响，如政策变化、市场波动、新技术应用等。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内部资源条件分析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审视企业内部的资源条件，包括人力、物力、财力、信息等，以及现有供应链的运营状况。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分析内外部环境和资源条件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https://d.book118.com/877021011110006035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2024-09-10T01:29:09.727</cp:lastPrinted>
  <dcterms:created xsi:type="dcterms:W3CDTF">2024-09-09T17:29:09Z</dcterms:created>
  <dcterms:modified xsi:type="dcterms:W3CDTF">2024-09-09T17:29:12Z</dcterms:modified>
</cp:coreProperties>
</file>