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556F6-FEC9-479C-A903-D2454F599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B8177-C071-4BAD-A56E-A525F7D2C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E807D-9305-4E6E-8A51-A0DB80444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6F97C-905B-46A9-B61B-AC17E1A12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9D11D2-6DE0-4E2F-AF44-E1A68CFF3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8F308D-33E3-4194-98F7-CFBD81025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725CCF-D7E9-49CE-90B0-6E0B77A84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5192D8-B229-4C5F-91C3-0CF9D0BF5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5BA10-5ACD-47EC-9027-7111C95CC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30022-27CF-42CB-9B41-BED7C0D5E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6891A-45A9-4991-884A-6D3D44BB8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2110004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红色教育培训活动方案设计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红色教育培训活动的目的和意义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红色教育培训活动的主题和内容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红色教育培训活动的方式和形式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红色教育培训活动的组织和管理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红色教育培训活动的评估和总结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红色教育培训活动的推广和应用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红色教育培训活动的目的和意义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增强爱国主义精神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激发学员的民族自豪感和自信心，让他们更加坚定地支持国家的发展。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培养学员对祖国的深厚感情，让他们更加热爱自己的国家。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传承红色基因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传承革命先烈的光荣传统和优良作风，让学员了解红色历史的伟大意义。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培养学员的革命精神和社会责任感，让他们更加积极地投身于国家建设和发展。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加强学员对党的理论和路线方针政策的学习和理解，提高他们的政治觉悟和思想认识水平。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培养学员的纪律观念和组织观念，让他们更加自觉地遵守党的纪律和规矩。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提高党性修养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红色教育培训活动的主题和内容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00" r="25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该主题旨在通过红色教育培训活动，弘扬革命精神，传承红色文化，增强参与者的爱国主义情感和民族自豪感。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色教育培训活动以弘扬革命精神、传承红色文化为主题，通过多种形式和内容的设计，使参与者深入了解红色历史的背景、过程和意义，感受革命先烈的英勇事迹和崇高精神，进一步激发爱国热情和民族自豪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主题：弘扬革命精神，传承红色文化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红色历史教育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介绍中国革命历史的发展历程，包括重要事件、人物和地点，让参与者了解红色历史的背景和过程。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革命精神传承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通过讲述革命先烈的英勇事迹和崇高精神，引导参与者深入理解革命精神的内涵和价值，激发爱国热情和民族自豪感。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红色文化体验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组织参与者参加红色文化体验活动，如参观红色教育基地、观看红色电影、学习红色歌曲等，让参与者亲身体验红色文化的魅力。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互动交流与分享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鼓励参与者分享自己的感悟和体会，与其他参与者进行互动交流，共同成长和提高。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红色教育培训活动的方式和形式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组织学员参观革命历史遗址，如革命纪念馆、博物馆、烈士陵园等，通过实地感受革命历史，增强学员对革命精神的理解和认同。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组织学员走访革命老区，与当地老红军、老革命面对面交流，了解他们的革命经历和奉献精神，激发学员的爱国情怀和奉献精神。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实地参观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走访老区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参观革命历史遗址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邀请党史、军史专家进行专题授课，系统介绍中国革命历史和革命精神，帮助学员全面了解红色文化。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邀请专家授课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组织学员开展座谈会，分享学习心得和体会，通过交流互动，深化对红色文化的认识和理解。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举办座谈会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https://d.book118.com/877021100041006054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2024-09-28T11:39:42.278</cp:lastPrinted>
  <dcterms:created xsi:type="dcterms:W3CDTF">2024-09-28T03:39:42Z</dcterms:created>
  <dcterms:modified xsi:type="dcterms:W3CDTF">2024-09-28T03:39:44Z</dcterms:modified>
</cp:coreProperties>
</file>