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14A42C-3258-4965-938F-97B4D651A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31CF2-B8BB-4726-914B-04E5AF258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9B92D-82A4-4363-AE78-30C914CA2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DDBB6-38B0-4974-BC2F-BC5C0E6C2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462DDA-6170-4C1F-96FD-3020860E5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D9A7FF-49A3-42B5-9005-B97C1F948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A436C6-D51B-4658-A1BA-EBE3C5358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D56107-F7E7-4D49-907C-FAF672789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E02B3-6483-477C-8CF9-EC1DE2511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E0702-6F6C-4879-AA2D-666AFCC79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8D76C-94FF-4B59-AA37-72A1E2816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22104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食品安全与学生健康成长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学生营养需求与食品安全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学校食堂食品安全管理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校园周边食品安全问题及对策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家庭环境下的食品安全教育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总结：构建全方位保障学生健康成长的体系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保障公众身体健康和生命安全；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提升国家形象和国际竞争力。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维护社会稳定和经济发展；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食品安全定义：指食品无毒、无害，符合应当有的营养要求，对人体健康不造成任何急性、亚急性或者慢性危害。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054" b="2105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420" b="2042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35" r="1273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《中华人民共和国进出口食品安全管理办法》等。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21611" r="21611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072" r="9072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030" r="903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9615" r="9615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《食品安全国家标准》；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《食品中污染物限量》；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《食品中农药最大残留限量》等。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2008年中国奶制品污染事件，导致大量婴幼儿出现肾结石症状，原因是奶制品中含有化工原料三聚氰胺。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瘦肉精事件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影响与教训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事件促使政府加大对养殖业的监管力度，加强食品安全检测和标准制定。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三聚氰胺事件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影响与教训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事件引发公众对食品安全的广泛关注，推动政府加强食品安全监管和法规建设。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事件概述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2011年，中国多地曝出猪肉中含有瘦肉精（一种兽用药物），长期食用会对人体健康产生危害。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食品安全事件案例分析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学生营养需求与食品安全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754" b="147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737" b="573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学生营养需求特点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热量需求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学生处于生长发育阶段，需要足够的热量来支持身体活动和日常学习。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蛋白质是学生身体组织生长和修复的基本物质，对维持免疫系统健康也有重要作用。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钙、铁、锌、维生素A、维生素D等矿物质和维生素对学生的骨骼、免疫系统和视力等方面都有重要影响。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13" r="2131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学生餐应提供均衡的营养，包括适量的蛋白质、脂肪和碳水化合物，以及充足的维生素和矿物质。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确保学生餐的食品安全是预防食源性疾病的关键。这包括选择新鲜、无污染的食材，严格执行食品加工和储存规范，以及定期对餐具和厨房设施进行清洗和消毒。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营养与安全的关联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营养均衡的膳食有助于提高学生的免疫力，降低感染食源性疾病的风险。同时，食品安全也是保障学生获得充足营养的前提。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营养均衡与食品安全的关系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22" r="262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食物多样，谷类为主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适量增加优质蛋白质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多吃蔬菜和水果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控制盐和油的摄入量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学生餐营养配餐原则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学生餐应提供多种食物，特别是以谷类为主食，保证能量的充足供应。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蔬菜和水果富含维生素、矿物质和膳食纤维，有助于学生维持良好的营养状况和预防疾病。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适量增加鱼、禽、蛋、瘦肉等优质蛋白质的摄入，以满足学生生长发育的需求。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学生餐应控制盐和油的摄入量，以预防高血压和心血管疾病等慢性病的发生。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学校食堂食品安全管理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食堂加工操作间应当符合下列要求：最小使用面积不得小于8平方米；墙壁应有1.5米以上的瓷砖或其他防水、防潮、可清洗的材料制成的墙裙；地面应防水、防滑、无毒、易清洗。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保持食堂内外环境整洁，采取消除苍蝇、老鼠、蟑螂和其他有害昆虫及其孳生条件的措施。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食堂的设施设备布局应当合理，应有相对独立的食品原料存放间、食品加工操作间、食品出售场所及用餐场所。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988" b="1988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3149" r="3149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学校食堂卫生管理要求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https://d.book118.com/877022104034006041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2024-09-13T22:09:41.463</cp:lastPrinted>
  <dcterms:created xsi:type="dcterms:W3CDTF">2024-09-13T14:09:41Z</dcterms:created>
  <dcterms:modified xsi:type="dcterms:W3CDTF">2024-09-13T14:09:43Z</dcterms:modified>
</cp:coreProperties>
</file>