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DE268-6428-464B-8CC9-F034FCECD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02052-6B91-4252-9C54-FEE601C4C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14F98-CC55-4E4F-846C-B9B5276B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86663-88F9-4D27-89C0-3BD02B58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7DB89-AEA2-43BF-B8FA-9E880B6A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CADB3F-016D-4097-83CA-ADDBEA6FA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35E57-1403-4AF1-A025-5E44CB0F9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93BF2-B229-4D4A-A17D-27DFC6DEA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38354-2CD4-4293-AC07-1FC8FBD6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EC34E-BFE8-42F3-AD4C-077F9E44F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938F8-330E-47D5-BE75-906817D30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3004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老年痴呆症阿尔茨海默病通用课件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阿尔茨海默病的病因与风险因素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阿尔茨海默病的社会影响与应对策略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阿尔茨海默病（Alzheimer's disease，简称AD）是一种慢性、进行性的神经退行性疾病，主要影响大脑的记忆和认知功能。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AD主要有两种类型：家族性AD和散发性AD。家族性AD由基因突变引起，而散发性AD则与多种因素有关，如年龄、遗传和环境因素。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包括记忆力下降、思维混乱、判断力减弱、语言能力受损等。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包括无法进行日常活动、失语、失认、失用等。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表现为完全依赖他人照顾，无法进行任何自我照顾，甚至出现昏迷。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包括体格检查、神经心理测试、血液和脑脊液的生物标志物检测，以及神经影像学检查。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评估工具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常用的评估工具包括AD评估量表（ADAS-Cog）和临床痴呆评分（CDR）等。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根据世界卫生组织（WHO）和国际阿尔茨海默病协会（AAIC）的诊断标准，结合患者的病史、体格检查和实验室检查结果进行诊断。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阿尔茨海默病的病因与风险因素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56" r="278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阿尔茨海默病具有家族聚集性，部分患者可能携带特定的基因突变，如APOE4基因。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个体遗传背景的不同可能导致对阿尔茨海默病的易感性不同，即相同环境和生活方式下，有些人更容易患病。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遗传易感性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长期缺乏社交互动、不良饮食习惯、缺乏锻炼等不良生活方式可能增加患病风险。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头部受到严重外伤可能导致脑组织损伤，增加阿尔茨海默病的风险。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头部外伤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高血压、糖尿病、肥胖等慢性疾病可能与阿尔茨海默病的发生有关。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均衡的饮食结构，特别是富含不饱和脂肪酸、全谷类、蔬菜和水果的饮食，可能有助于降低患病风险。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定期进行适量的有氧运动，如散步、游泳或骑自行车，有助于保持身体健康和脑部活力。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积极控制高血压、糖尿病等慢性疾病，维持良好的血压和血糖水平，有助于降低阿尔茨海默病的风险。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生活方式与健康状况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https://d.book118.com/877023004040006033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2024-09-06T13:58:00.447</cp:lastPrinted>
  <dcterms:created xsi:type="dcterms:W3CDTF">2024-09-06T05:58:00Z</dcterms:created>
  <dcterms:modified xsi:type="dcterms:W3CDTF">2024-09-06T05:58:02Z</dcterms:modified>
</cp:coreProperties>
</file>