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0C8504-E09D-4094-9ED3-2C65BB021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1D27D-42D5-4B95-AE8C-9DF968A17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5116B-5137-428D-B151-70C5F430D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0CE19E-AA90-4B84-97FE-57E435579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5B290A1-65A2-45F2-8F84-6029BA5CA4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8C6FE1-550A-409B-BA89-B365C847CF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06D486-6E2B-4D6F-9818-AD6AE3B243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E14AD8-716E-4956-B13E-CC80A64A1F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EB98CD-9A49-4C94-A558-B1B12A870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6F82BC-4CEE-4749-A8C2-1632A9F3A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5652B8-483A-45DB-B1BD-332A38053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7023056130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VTE护理预防及处理规范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VTE概述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VTE的预防护理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VTE的处理规范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VTE的并发症及处理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VTE的预防及护理教育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21" b="542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VTE是指静脉血栓栓塞，包括深静脉血栓（DVT）和肺血栓栓塞（PTE）。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VTE是一种常见的血管疾病，由于血液在静脉内不正常的凝结，形成血栓，造成血管腔闭塞或狭窄，导致肢体或脏器的缺血、缺氧甚至坏死。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VTE的定义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792" r="279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VTE可以分为近端血栓和远端血栓，以及深静脉血栓和肺血栓栓塞。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近端血栓是指位于腘静脉以上的血栓，远端血栓则是指位于腘静脉以下的血栓。深静脉血栓通常发生在四肢的深静脉内，而肺血栓栓塞则是由于下肢深静脉的血栓脱落，随血液循环进入肺部血管所导致的。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VTE的分类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VTE的病因包括遗传因素、血液高凝状态、血管壁损伤、血流缓慢等。病理机制涉及凝血系统的激活、血小板聚集和纤维蛋白形成。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的发生与多种因素相关，如遗传因素、长期卧床、手术、创伤等。这些因素可导致血液高凝状态、血管壁损伤或血流缓慢，进而引发VTE。在病理机制方面，VTE的形成涉及凝血系统的过度激活、血小板聚集和纤维蛋白形成，最终形成血栓堵塞血管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VTE的病因和病理机制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VTE的预防护理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对所有入院患者进行VTE风险评估，识别高危人群。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评估患者风险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避免长时间卧床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鼓励患者进行适当的活动，如踝泵运动、床上翻身等，以促进血液循环。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尽量减少患者卧床时间，特别是手术或重病患者。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基础预防护理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指导患者穿着医用弹力袜，以增加下肢静脉回流。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弹力袜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使用间歇性充气加压装置，模拟肌肉收缩，促进下肢静脉血液回流。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间歇性充气加压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000" r="180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使用循环驱动式加压泵，通过周期性的压力变化，促进下肢静脉血液回流。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循环驱动式加压泵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机械预防护理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对于高危患者，遵医嘱给予低分子量肝素进行抗凝治疗。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低分子量肝素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对于有凝血异常的患者，遵医嘱给予华法林进行治疗。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华法林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根据患者的具体情况，遵医嘱选择其他合适的抗凝药物进行预防。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其他抗凝药物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药物预防护理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VTE的处理规范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https://d.book118.com/877023056130006043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2024-09-17T14:29:58.372</cp:lastPrinted>
  <dcterms:created xsi:type="dcterms:W3CDTF">2024-09-17T06:29:58Z</dcterms:created>
  <dcterms:modified xsi:type="dcterms:W3CDTF">2024-09-17T06:30:00Z</dcterms:modified>
</cp:coreProperties>
</file>