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CFF7A-A9E0-4512-ADFF-573F69BC1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41F62-9EC1-4712-B6B1-4C8A0D91E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59C78-AF16-4885-9C6A-8DF31BA23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7E6C01-9A22-4EF4-95D6-21567E4DD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5B1D60-EB8E-44B0-87B8-A09E0F46F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023ECD-946A-40C0-A6C2-1E588E7DA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BBD8FE-7C46-4247-B020-C466DFFE2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AB8FD8-BDC1-48E4-A61D-56CA9599F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CEF11-8348-4956-B95C-D86EFF2A4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E746A-C6FA-4AC0-B112-FC5FB983A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8C9AB-F625-4749-B8DD-D3422BF92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2305615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双预防体系汇报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双预防体系概述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风险分级管控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双预防体系实施情况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双预防体系与其他管理体系的整合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双预防体系未来发展方向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双预防体系概述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双预防体系是指风险分级管控和隐患排查治理双重预防体系，旨在构建风险和隐患双重防范机制，有效遏制各类生产安全事故。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通过实施双预防体系，实现对企业安全生产风险的全面管控，及时排查和治理各类事故隐患，提升企业本质安全水平，保障人民群众生命财产安全。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通过风险分级管控和隐患排查治理，及时发现和消除事故隐患，有效预防生产安全事故的发生。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实施双预防体系有助于提升企业的社会形象和声誉，增强企业的市场竞争力。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双预防体系关注员工的安全与健康，通过降低事故风险，保障员工的生命安全。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提高企业安全管理水平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双预防体系为企业提供了一套系统化、科学化的安全管理方法，有助于企业全面提升安全管理水平。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初步探索阶段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双预防体系最初是在部分行业和企业进行初步探索和实践。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试点推广阶段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随着实践经验的积累，双预防体系在部分地区和企业进行试点推广。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全面推行阶段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目前，双预防体系已在各类行业和企业中得到全面推行，成为企业安全管理的重要手段。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体系的发展历程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风险分级管控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识别危险源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通过现场调查、工艺流程分析、事故案例等方法，全面识别生产、储存、运输等环节存在的危险源。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确定危险源特性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明确危险源的种类、数量、分布、危险程度等信息，为后续的风险评估提供基础数据。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根据危险源的特性，采用适当的方法和标准，对危险源可能导致的风险进行评估，确定风险等级。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评估风险等级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汇总风险评估结果，形成风险评估报告，为制定风险控制措施提供依据。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制定风险评估报告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81" b="718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根据风险评估结果，制定相应的风险控制措施，包括工程技术措施、管理措施和应急预案等。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按照制定的控制措施，对危险源进行全面管控，降低或消除风险。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实施控制措施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制定控制措施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定期检查与更新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对危险源进行定期检查，及时发现新的危险源或原有危险源的变化情况，更新风险信息。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根据风险信息更新情况，对双预防体系进行持续改进，提高体系的有效性和适应性。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65" r="1916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风险信息更新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专项排查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针对特定领域或设施进行专项排查，如对电气设备、消防设施等进行专业检查，确保其安全运行。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员工自查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鼓励员工在日常工作中进行自我检查，及时上报发现的隐患，提高隐患发现率。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定期排查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制定定期的隐患排查计划，如每周、每月进行一次全面排查，及时发现潜在的安全隐患。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对排查出的隐患进行风险评估，确定其可能造成的危害程度和影响范围。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根据隐患的风险等级进行分类，针对不同等级的隐患采取相应的管理措施。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制定整改措施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依据隐患评估结果，制定相应的整改措施，明确责任人和整改期限。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https://d.book118.com/877023056150006042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2024-09-16T08:02:55.991</cp:lastPrinted>
  <dcterms:created xsi:type="dcterms:W3CDTF">2024-09-16T00:02:56Z</dcterms:created>
  <dcterms:modified xsi:type="dcterms:W3CDTF">2024-09-16T00:02:58Z</dcterms:modified>
</cp:coreProperties>
</file>