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7F42-2B07-41ED-88D8-8826A173B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5892-0361-4F82-BC43-C4061FD3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E279-AB68-45C8-9818-E71F742A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A3618-009A-4116-8757-D2A364EDA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C58AA-218E-4DFF-9690-1340A13F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8BE2B-8803-4627-B3BB-D8DCAF83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F0DC3-C99E-49AA-B3DC-4D1817A0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BD3E5-A9E0-487D-8D6F-53CB4719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88804-BFB9-4A92-8C5F-6F3A3193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FB659-B3DC-4F77-8DC1-324E21C2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8394-C09F-4656-ACDB-1264974B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3164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关于党的生日七一建党节模板的PPT大纲和主题，以下是一些建议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党的生日庆祝活动回顾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党的建设历程与成就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党员权利与义务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党的纪律与规矩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未来展望与行动计划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简述建党节的意义和重要性，回顾党的光辉历程，展望未来的发展目标。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介绍建党节的背景和由来，阐述中国共产党在历史上的重要地位和作用，简要回顾党的辉煌历程，强调党的基本路线和方针政策，展望未来的发展目标，激发听众的爱国热情和奋斗精神。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主题：回顾历史，展望未来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31" r="28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展示中国共产党在各个历史时期的光辉历程和伟大成就。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按照时间顺序，介绍中国共产党在各个历史时期的重要事件、重要会议和伟大成就，展现党在革命、建设和改革中作出的卓越贡献，彰显党的先进性和领导力。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主题：党的光辉历程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阐述党的建设和发展经验，分析当前面临的形势和任务。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介绍党的建设和发展历程中的重要经验和教训，分析当前面临的国内外形势和任务，强调党的基本路线、组织建设、思想建设等方面的重要性和必要性，提出加强和改进党的建设的措施和建议。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主题：党的建设和发展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主题：党员的先锋模范作用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强调党员的先锋模范作用，弘扬党的优良传统和作风。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介绍优秀党员的先进事迹和感人故事，强调党员在各行各业中发挥的先锋模范作用，弘扬党的优良传统和作风，激发广大党员和群众的爱国热情和工作积极性。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https://d.book118.com/877023164011006034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2024-09-07T18:33:03.033</cp:lastPrinted>
  <dcterms:created xsi:type="dcterms:W3CDTF">2024-09-07T10:33:03Z</dcterms:created>
  <dcterms:modified xsi:type="dcterms:W3CDTF">2024-09-07T10:33:05Z</dcterms:modified>
</cp:coreProperties>
</file>