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BFD0AE-8B6F-4AC8-B6D8-C1D3DCE44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7828DC-1508-4FF9-84EF-F300EDEA3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910C5F-2773-4B44-91B3-2E7EAB72B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69EAB5-4283-4CBB-B875-574904EA1E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5F5DB3-E52A-477B-B901-D0B0A72211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1934F1-F640-4861-8487-39A7715969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0F4675-CBB6-466B-93A9-E8E48F4A54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64746C-4B46-4E29-9CC5-9C6FCF042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79049-8E80-475F-8EE5-A64E795469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730BE2-317A-4CA5-8BEA-D3B482F5E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4732A7-4CC7-445C-9728-5006994FB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24020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物业管理课件-课件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物业服务与运营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物业设施管理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物业安全与卫生管理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业主委员会与社区文化建设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物业管理行业的创新与发展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物业管理概述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物业管理是指业主通过选聘物业服务企业，由业主和物业服务企业按照物业服务合同约定，对房屋及配套的设施设备和相关场地进行维修、养护、管理，维护物业管理区域内的环境卫生和相关秩序的活动。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物业管理的定义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根据不同的分类标准，物业管理可分为不同的类型。例如，按物业的产权归属和管理方式，可分为自有自管、共有共管、房地产开发公司管理和社会化专业管理等类型。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物业管理的分类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业管理起源于19世纪60年代的英国，当时由于工业革命的推动，城市化和现代化进程加速，大量农村人口涌入城市，造成城市房屋紧张，居住环境恶化。为了改善这种状况，一些业主开始聘请专人对房屋进行维修和管理，逐渐形成了物业管理的雏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物业管理的起源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城市化进程的加速和房地产业的兴起，物业管理逐渐发展壮大。20世纪初，美国、法国、德国等国家也相继出现了专业的物业管理公司和行业协会。20世纪80年代以后，随着中国经济体制的改革和房地产业的快速发展，物业管理在中国也得到了迅速的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物业管理的发展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国家层面的法律法规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华人民共和国物权法》、《物业管理条例》等是国家层面关于物业管理的主要法律法规。《物权法》明确了业主的建筑物区分所有权和对共有部分享有的共有和共同管理的权利，《物业管理条例》则对物业服务企业的资质、服务内容、收费标准等进行了规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地方层面的法律法规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各地政府也根据当地实际情况制定了相应的物业管理法规和政策，例如《北京市物业管理条例》、《上海市住宅物业管理规定》等。这些法规和政策对当地的物业管理活动进行了具体的规范和指导。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物业管理的法律法规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物业服务与运营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523" b="1252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503" b="2750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物业服务的内容与标准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基础服务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包括保洁、保安、绿化、维修等基础服务，确保物业环境整洁、安全、有序。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增值服务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提供家政、租赁、代收代付等增值服务，满足业主多元化需求。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服务标准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制定明确的服务标准和质量要求，如响应时间、服务态度、专业技能等，确保服务质量可衡量、可评价。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明确各项服务的收费项目和标准，如基础服务费、增值服务费、特约服务费等。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收费项目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根据服务内容、面积、时间等因素，采用包干制、酬金制等计费方式，确保费用合理、透明。</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计费方式</a:t>
            </a:r>
          </a:p>
        </p:txBody>
      </p:sp>
      <p:pic>
        <p:nvPicPr>
          <p:cNvPr id="10" name="Picture 10"/>
          <p:cNvPicPr>
            <a:picLocks noChangeAspect="1"/>
          </p:cNvPicPr>
          <p:nvPr/>
        </p:nvPicPr>
        <p:blipFill>
          <a:blip r:embed="rId3"/>
          <a:srcRect l="11958" r="1195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建立费用调整机制，根据物价指数、人工成本等因素适时调整费用标准，保障服务质量与价格相匹配。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费用调整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物业服务的收费与计费方式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市场化运营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智能化管理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多元化经营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可持续发展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物业运营的策略与模式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引入市场竞争机制，通过招投标、品牌合作等方式选择优质服务商，提高服务质量和效率。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拓展经营范围和服务领域，如开展社区商业、租赁经营等多元化业务，增加收入来源和盈利能力。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运用物联网、大数据、人工智能等技术手段，实现智能化管理和服务，提升运营效率和业主体验。</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关注环境保护和社会责任，推动绿色物业和可持续发展，提升企业形象和品牌价值。</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物业设施管理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根据使用功能，物业设施可分为住宅、商业、工业、公共设施等不同类型。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物业设施分类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设施维护内容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维护计划与标准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50" r="15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包括日常保养、定期检修、设备更新等，确保设施正常运行，延长使用寿命。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制定详细的维护计划，明确维护周期、项目和标准，确保维护工作有序进行。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物业设施的分类与维护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包括设施巡查、报修处理、维修验收、费用结算等环节，确保设施问题得到及时解决。</a:t>
            </a:r>
          </a:p>
        </p:txBody>
      </p:sp>
      <p:pic>
        <p:nvPicPr>
          <p:cNvPr id="4" name="Picture 4"/>
          <p:cNvPicPr>
            <a:picLocks noChangeAspect="1"/>
          </p:cNvPicPr>
          <p:nvPr/>
        </p:nvPicPr>
        <p:blipFill>
          <a:blip r:embed="rId2"/>
          <a:srcRect l="17625" r="17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1000" r="11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管理流程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建立完善的设施管理制度，包括值班制度、安全制度、操作规程等，规范设施管理行为。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管理制度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运用物业管理软件、智能巡检系统等信息化手段，提高设施管理效率和质量。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信息化手段</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物业设施管理的流程与制度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https://d.book118.com/877024020003006046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2024-09-20T22:51:20.594</cp:lastPrinted>
  <dcterms:created xsi:type="dcterms:W3CDTF">2024-09-20T14:51:20Z</dcterms:created>
  <dcterms:modified xsi:type="dcterms:W3CDTF">2024-09-20T14:51:22Z</dcterms:modified>
</cp:coreProperties>
</file>