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6790D-71A1-494E-9F4F-A3E6C3ED4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E7B4D-DA87-4FDE-8CAC-261AD3FE7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AA131-5142-4A29-A419-925B75805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6B6C2-5186-4CB7-A7ED-EF864A8EE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17C4FF-1512-420A-A9B7-03E7A4A80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DBB9E-DB24-4D5E-9F5B-22D6A22C0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243F78-F74E-4B4D-8CA7-058737868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F13BF-7DFD-4B28-AC45-A4847C8FE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D1ACA-125B-43DA-B46E-0CD2C2FD1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804B0-D133-4383-B69A-37D98BBA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0A935-3B1F-455E-B75A-49F123995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24112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教学查房ppt护理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教学查房的评估和反馈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教学查房的案例分享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介绍教学查房ppt护理的目的，即提高护理人员的专业知识和技能，提升护理服务质量。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随着医疗技术的不断发展，护理服务的需求日益增长，对护理人员的专业知识和技能要求也越来越高。因此，教学查房ppt护理作为一种有效的培训方式，被广泛应用于临床实践中。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教学查房ppt护理是指通过PPT演示的方式，对护理人员进行专业知识传授和技能培训的一种教学方法。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教学查房ppt护理能够提高护理人员的专业知识和技能水平，提升护理服务质量，保障患者的安全和健康。同时，通过教学查房ppt护理，还可以加强护理人员之间的交流和合作，促进团队建设。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教学查房的定义和重要性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教学查房的准备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选择一个具体的护理主题，如呼吸系统疾病护理、心血管疾病护理等。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明确教学查房的目标，如提高护士对疾病的认识、掌握护理技能等。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收集相关的护理资料，如疾病诊断标准、护理指南等。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准备必要的教具，如PPT、模型、实物等，以便更好地展示和讲解。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准备资料和教具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选择一个合适的时间进行教学查房，确保参与的护士能够准时参加。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选择一个适合进行教学的场地，如示教室、病房等，确保有良好的教学环境。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教学查房的实施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通过教学查房，提高护士的专业知识和技能，促进护理质量的提升。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介绍查房的时间、地点、参与人员，以及查房的主题和目的。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强调查房的纪律和要求，确保参与人员能够认真对待。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介绍查房的目的和流程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https://d.book118.com/877024112014006051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2024-09-23T22:47:06.452</cp:lastPrinted>
  <dcterms:created xsi:type="dcterms:W3CDTF">2024-09-23T14:47:06Z</dcterms:created>
  <dcterms:modified xsi:type="dcterms:W3CDTF">2024-09-23T14:47:08Z</dcterms:modified>
</cp:coreProperties>
</file>