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41DDD-6F8B-48E8-B33E-3B8B9525C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C4780-D972-4FFE-8225-3304D4364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37EBA-6E6D-4D4E-AD65-84FAB3725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32E6F-25DA-4477-BD02-128DA4036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E6D40F-4883-4B21-91E0-A60EA9E84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F6E12A-5984-4082-96A4-4782CE3FD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E2B181-5E2E-4AFB-9049-127779E61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16D8F-3573-4E6F-97D6-6F554E1D0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714AE-332E-4EC7-B483-D24B607E3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7574A-F14D-435F-B5AF-4F9642866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06524-4462-48ED-AEB0-608B82E91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26020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垃圾分类对建设和谐社会的意义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垃圾分类背景与现状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垃圾分类对环境保护作用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垃圾分类对经济发展影响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垃圾分类在社会文明建设中作用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挑战与问题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垃圾分类背景与现状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指按照垃圾的成分、属性、利用价值、对环境影响及现有处理方式，分离成同类或异类，并采用不同处置方式的过程。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通过分类，可将有回收价值的垃圾进行回收再利用，减少资源浪费。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分类处理可以减少垃圾对环境的污染，降低处理成本。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实施垃圾分类有助于提升城市文明程度和市民素质。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提升城市形象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70" r="63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如日本、德国等国家，垃圾分类非常精细，每种垃圾都有专门的收集容器和处理方式。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通过有效的分类和回收体系，实现了较高的资源回收利用率。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国内外垃圾分类现状对比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回收利用率高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分类精细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大多数市民对垃圾分类的重要性认识不足，缺乏分类意识。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分类意识不强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分类设施不完善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政策法规不健全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部分城市垃圾分类收集、运输和处理设施不完善，影响分类效果。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虽然国家出台了一系列政策法规推动垃圾分类，但在实际执行中仍存在诸多问题和挑战。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政策法规推动力度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政府鼓励企业、社区、学校等社会各界积极参与垃圾分类工作，形成全社会共同推动的良好氛围。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《生活垃圾分类制度实施方案》等政策法规的出台，明确了垃圾分类的目标、任务和措施。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国家层面政策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各地政府纷纷出台相关法规和规范性文件，推动垃圾分类工作的落实。如上海、北京等地实施的强制分类政策，对未按规定分类投放垃圾的行为进行处罚。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地方层面政策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垃圾分类对环境保护作用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通过分类投放和处理，可以减少有害垃圾对土壤、水源和空气的污染。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垃圾分类还能促进废弃物的减量化、资源化和无害化处理，进一步改善环境质量。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0418" b="2041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302" r="730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645" r="664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垃圾分类能够减少废弃物的产生和排放，降低对环境的污染压力。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减少污染排放，改善环境质量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垃圾分类有利于可回收资源的回收利用，减少对自然资源的开采和消耗。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通过分类回收，可以将废弃物转化为再生资源，降低对原材料的需求。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垃圾分类还能促进循环经济的发展，推动经济社会的可持续发展。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促进资源回收利用，节约资源消耗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提升城市形象，增强可持续发展能力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垃圾分类能够改善城市环境，提升城市的整体形象和品质。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通过垃圾分类的推广和实施，可以培养市民的环保意识和责任感，促进城市的文明进步。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垃圾分类还能为城市的经济社会发展提供可持续的支持和保障。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垃圾分类对经济发展影响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764" b="1676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81" b="2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带动相关产业发展，创造就业机会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垃圾分类处理产业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随着垃圾分类的推广，垃圾处理产业将迅速发展，包括垃圾收集、运输、分类、回收、再利用等环节，为相关企业提供商机。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环保设备制造产业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垃圾分类需要专业的设备支持，如分类收集容器、分类运输车辆、分类处理设备等，这将促进环保设备制造产业的发展。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再生资源利用产业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通过垃圾分类，可将可回收资源进行分类回收和再利用，推动再生资源利用产业的发展，如废纸再生、废塑料再生等。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通过垃圾分类，可将可回收资源和有害垃圾进行分离，减少垃圾处理量，降低垃圾处理成本。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减少垃圾处理量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垃圾分类可促进资源的回收利用，提高资源利用率，减少资源浪费，降低生产成本。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提高资源利用率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未经分类的垃圾容易对环境造成污染，而垃圾分类可以避免或减少这种污染，减少环境治理成本。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避免环境污染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降低处理成本，提高经济效益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https://d.book118.com/877026020016006035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2024-09-09T08:48:23.560</cp:lastPrinted>
  <dcterms:created xsi:type="dcterms:W3CDTF">2024-09-09T00:48:23Z</dcterms:created>
  <dcterms:modified xsi:type="dcterms:W3CDTF">2024-09-09T00:48:25Z</dcterms:modified>
</cp:coreProperties>
</file>