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2642A-415B-484D-A3CC-7E00362D3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CA38D-D262-4DBC-AB08-25493E32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1639F-901A-4B90-A237-7365ACCCE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F1867-1272-4910-8895-DA1F3ED6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334239-EE72-4ECF-9232-13CEE0FCC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F3680-2ED4-4A0F-9108-D6838E5AD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4817A-F7EB-4442-ABDD-D379E2397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0D7C3-E059-437D-919C-B81972EB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11026-3B77-4D3D-82F8-B622E36D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D55FB-834D-46AD-9E55-4CE22BB1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F4B24-46DD-4592-B8E7-EEBCAC7D9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6103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创面护理个案课件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创面护理案例介绍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创面护理操作技巧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创面护理的注意事项与建议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创面护理研究与发展趋势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创面是指皮肤完整性受损形成的伤口，根据成因可分为创伤性、手术性、感染性、皮肤病等类型。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112" r="271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创面护理对于促进创面愈合、预防感染、减轻疼痛、减少并发症等方面具有重要意义，是临床护理工作的重要组成部分。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创面护理的基本原则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创面护理的基本原则包括清洁、消毒、湿润、保护创面、促进愈合等，应根据不同创面的特点选择合适的护理方法。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创面护理案例介绍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烧伤创面护理概述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烧伤是指由火焰、高温物质和化学物质引起的皮肤和黏膜损伤。烧伤创面护理是烧伤治疗的重要环节，目的是促进创面愈合、预防感染和减少并发症。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烧伤创面的评估与分类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根据烧伤的严重程度，可分为轻度、中度、重度和特重度烧伤。评估烧伤的严重程度对于制定护理计划和治疗方案至关重要。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烧伤创面的护理措施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保持创面清洁、湿润，定期消毒和更换敷料，避免感染；根据创面情况，选择合适的敷料和药物，促进创面愈合；注意观察创面的颜色、渗出物和周围皮肤情况，及时发现并处理异常情况。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案例一：烧伤创面护理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压疮创面护理概述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压疮是由于长期卧床或久坐导致身体局部长时间受压，血液循环不畅，皮肤和软组织缺血缺氧而形成的溃疡。压疮创面护理的目的是促进压疮愈合、减轻患者痛苦和预防感染。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压疮创面的评估与分类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根据压疮的严重程度，可分为Ⅰ期、Ⅱ期、Ⅲ期、Ⅳ期和不可分期压疮。评估压疮的严重程度有助于制定合适的护理计划。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压疮创面的护理措施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定期翻身、更换体位，减轻局部受压；保持创面清洁、干燥，及时清理渗出物和坏死组织；根据创面情况，选择合适的敷料和药物，促进创面愈合；加强营养支持，提高机体免疫力。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案例二：压疮创面护理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糖尿病足创面护理概述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糖尿病足是由于糖尿病引起下肢血管病变、神经病变和感染等多种因素导致的足部溃疡和坏死。糖尿病足创面护理的目的是控制感染、促进创面愈合、缓解疼痛和预防并发症。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糖尿病足创面的评估与分类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根据糖尿病足的严重程度，可分为神经型、缺血型和混合型。评估糖尿病足的类型有助于制定针对性的护理计划。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糖尿病足创面的护理措施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、血压等基础指标，改善下肢血液循环；保持创面清洁、干燥，定期消毒和更换敷料；根据创面情况，选择合适的敷料和药物，促进创面愈合；加强营养支持，提高机体免疫力；疼痛管理，缓解患者痛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案例三：糖尿病足创面护理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创伤性创面护理概述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创伤性创面是指由于交通事故、跌倒、机械损伤等原因导致的皮肤和黏膜损伤。创伤性创面护理的目的是止血、预防感染和促进创面愈合。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创伤性创面的评估与分类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根据创伤的严重程度，可分为轻度、中度、重度和特重度创伤。评估创伤的严重程度有助于制定合适的护理计划。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创伤性创面的护理措施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止血、清创和包扎；保持创面清洁、干燥，定期消毒和更换敷料；根据创伤情况和治疗需要，选择合适的敷料和药物，促进创面愈合；观察患者生命体征和病情变化，及时发现并处理异常情况。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案例四：创伤性创面护理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创面护理操作技巧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清洁与消毒是创面护理的基础步骤，可以有效预防感染和促进愈合。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清洁创面周围的皮肤，使用温和的肥皂和温水，避免使用刺激性化学清洁剂；消毒创面时，选择适当的消毒剂，如碘伏、酒精等，遵循无菌原则，从周围向中心消毒，避免来回涂抹。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https://d.book118.com/877026103114006031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2024-09-03T22:11:48.008</cp:lastPrinted>
  <dcterms:created xsi:type="dcterms:W3CDTF">2024-09-03T14:11:48Z</dcterms:created>
  <dcterms:modified xsi:type="dcterms:W3CDTF">2024-09-03T14:11:50Z</dcterms:modified>
</cp:coreProperties>
</file>