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8C19A-D3FE-4033-A514-A12A69FD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59223-AC9E-4B93-B151-D3DF73A0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F282-6FE1-4E84-BF62-0636EE96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8B64B-9679-46E2-B4CF-5839ABE8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FCB690-E5A9-4000-A48E-87069BC2B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52AEE-9CBB-419E-95A6-AD7BCEDE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52892-8A08-4848-B885-2CE03A5F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93540-17FA-4552-AA2B-3BA41228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F39D9-91BE-489F-8D0E-F081E6BD5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5455A-96B9-4E04-9FD2-D74047F63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C5417-F4F9-409E-810B-E562CCD1D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32012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商场品牌管理制度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商场品牌管理制度概述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商场品牌管理内容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商场品牌管理制度实施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商场品牌管理制度的优化与创新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商场品牌管理制度案例分析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商场品牌管理制度概述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商场品牌管理制度是指商场为了维护品牌形象、提升品牌价值、规范品牌运营而制定的一系列管理规定和操作流程。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确保品牌在商场内的合规经营，提升品牌与商场的协同效应，实现品牌和商场的共同发展。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规范品牌经营行为，确保商品质量和服务水平，保障消费者合法权益。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提升商场形象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促进品牌发展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良好的品牌管理制度有助于提升商场整体形象，增强消费者对商场的信任感和忠诚度。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为品牌提供良好的经营环境，助力品牌成长和发展，提升商场的市场竞争力和吸引力。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早期的商场品牌管理制度较为简单，主要关注品牌入驻的条件和规范，缺乏系统性和全面性。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随着消费市场的变化和品牌竞争的加剧，商场品牌管理制度逐步完善，开始涉及品牌经营的各个方面，强调规范化和专业化。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当前，商场品牌管理制度不断创新，借助科技手段实现智能化管理，提升管理效率和品牌价值。同时，制度设计更加注重消费者体验和情感链接，推动品牌与消费者之间的互动与共鸣。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商场品牌管理内容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700" r="347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明确品牌在市场中的位置，为品牌的发展提供方向。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场品牌定位是品牌管理制度的核心，它决定了品牌在市场中的发展方向和目标消费群体。通过对市场环境、竞争对手和目标消费者进行深入分析，确定品牌的差异化特征和竞争优势，从而在消费者心中形成独特的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https://d.book118.com/877032012135006053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2024-09-27T16:45:12.973</cp:lastPrinted>
  <dcterms:created xsi:type="dcterms:W3CDTF">2024-09-27T08:45:12Z</dcterms:created>
  <dcterms:modified xsi:type="dcterms:W3CDTF">2024-09-27T08:45:14Z</dcterms:modified>
</cp:coreProperties>
</file>