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C298D-D926-4401-9398-F37AC26E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9CC7A-DA24-410B-90DA-939F1807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C9FC4-BC2B-489A-A33A-E68D22B67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32073-07AD-4566-A40F-6D9CBB1C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075DD-B606-4390-8851-5E5173BD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12369-A7FC-4995-8BE4-B0278E98A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2BE92-71D2-4F52-87C5-87BC381A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A939C-A4A7-405C-8765-EC5C7E45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A977E-F427-4853-920D-F103EC19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CD229-9407-48E2-8398-92A3C9A5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14089-1539-4922-B437-08316B39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3513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应急预案的维护与改进策略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应急预案的改进策略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应急预案的维护与改进实践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应急预案是指在突发事件发生时，为指导和规范应急处置工作，提高应对能力，减少人员伤亡和财产损失而预先制定的一套方案或计划。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明确应急组织、通讯联络、现场处置、医疗救护、安全防护等方面的措施和程序，为应对突发事件提供行动指南。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综合应急预案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总体阐述应急方针、政策、应急组织机构及相应职责、应急行动的总体思路等。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专项应急预案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针对某种具体、特定类型的紧急情况，如火灾、地震等制定的应对措施。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针对特定的场所、设施或岗位所制定的应急处置措施。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22" r="1702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90" r="184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725" r="1472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通过预案的制定和演练，提高组织和个人对突发事件的应对能力。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科学合理的应急预案能够指导应急处置工作，减少人员伤亡和财产损失。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预案中明确各级组织和人员的职责，确保应急处置工作的有序进行。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预案中规定的处置流程和措施，能够指导应急处置人员快速、准确地做出反应。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规范处置流程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根据评估结果，对应急预案进行必要的更新和修订，以反映最新的组织结构、资源状况和应急响应程序。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对应急预案的每次更新和修订进行版本控制，以便追踪和审查历史记录。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对应急预案进行定期评估，确保其与实际情况和业务需求保持一致。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组织定期的应急演练，以检验应急预案的有效性和可行性。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为相关人员提供应急培训，提高他们的应急响应能力和技能。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对演练结果进行评估和总结，发现问题并提出改进措施。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333" r="2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文档保密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对应急预案中涉及敏感信息的部分进行加密处理，确保信息安全。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确保应急预案的文档格式、内容和结构符合相关标准和规范。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文档存档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对应急预案及其相关文档进行妥善存档，以便随时查阅和使用。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文档管理与存档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应急预案的改进策略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对应急预案进行全面的评估，识别存在的问题和不足，如预案的完整性、可操作性、更新频率等。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通过对历史应急事件的数据分析，找出预案在实际应用中的短板和需要改进的地方。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向参与过应急响应的人员和相关专家收集反馈意见，了解他们对预案的看法和建议。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识别问题与差距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确定改进目标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根据识别出的问题和差距，制定明确的改进目标，如提高预案的可操作性、完善预案内容等。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针对每个改进目标，制定具体的实施计划，包括时间表、责任人、所需资源等。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考虑资源需求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在制定改进计划时，需要充分考虑所需的人力、物力、财力等资源，确保计划的可行性。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https://d.book118.com/877035134064006035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2024-09-09T21:41:51.310</cp:lastPrinted>
  <dcterms:created xsi:type="dcterms:W3CDTF">2024-09-09T13:41:51Z</dcterms:created>
  <dcterms:modified xsi:type="dcterms:W3CDTF">2024-09-09T13:41:53Z</dcterms:modified>
</cp:coreProperties>
</file>