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3EACD-B329-4B4C-B600-5E4CB4D0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A6D12-B74E-4DF8-83D4-5BB0BF1B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00E6A-7A2A-46CC-8437-CA78ADDE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86E6-4C75-4C64-A2C7-D7069403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F3DA3-7234-41D6-9BFC-FF907432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60EEE-3D4C-435A-8A97-F629AB6E0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84328-FA11-4D6C-BF3A-234B59A3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DE6BA-5E69-438C-911B-A25ECE19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2ECF0-2B5D-49D9-B3F3-822B1150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0CC5A-36D5-4B49-BF17-C55F1029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26EB2-D6D4-40C8-8FCD-E3E8CD8F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3516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单片机控制装置与调试任务六数码管显示应用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单片机控制装置概述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数码管显示原理及驱动方式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单片机与数码管接口设计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调试过程与结果分析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10" b="20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79" b="34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掌握数码管显示原理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通过学习和实践，深入了解数码管显示技术的基本原理和工作机制，为后续应用奠定坚实基础。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实现单片机控制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利用单片机实现对数码管的精确控制，包括显示内容、亮度、闪烁等效果的实现。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提升调试技能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通过完成数码管显示应用任务，提高单片机的编程和调试能力，培养解决实际问题的能力。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08" r="21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数码管由多个发光二极管（LED）组成，通过控制不同LED的亮灭来显示数字、字母等符号。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数码管的显示原理基于人眼视觉暂留效应，通过快速切换不同LED的亮灭状态，形成动态的显示效果。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数码管的控制方式可分为共阳极和共阴极两种，通过单片机控制相应端口的电平高低来实现对数码管的驱动和控制。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数码管显示技术简介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单片机控制装置概述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单片机以微处理器为核心，负责执行各种算术、逻辑运算及指令控制。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微处理器核心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包括程序存储器、数据存储器，用于存储程序、数据及中间结果。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存储器结构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实现与外部设备的连接和数据交换。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I/O端口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提供精确的定时和计数功能，用于实现各种定时、延时和计数应用。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定时/计数器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单片机基本原理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如按键、传感器等，用于将外部信号转换为单片机可识别的数字信号。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如LED灯、数码管等，用于将单片机的输出信号转换为人类可感知的信息。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包括电源电路、复位电路等，确保单片机正常工作。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通信接口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如UART、I2C等，实现单片机与其他设备或计算机之间的通信。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控制装置组成及功能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调试任务目标与要求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通过单片机控制数码管显示相应的数字或字符，实现人机交互。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掌握单片机与数码管的接口技术，熟悉数码管显示原理及编程方法，能够独立完成数码管显示应用的调试任务。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数码管显示原理及驱动方式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数码管由多个发光二极管组成，按照共阴或共阳方式连接，形成数字或字符的显示。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数码管结构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通过控制数码管各段的电流通断，实现数字或字符的显示。共阴数码管需将公共端接地，通过控制各段的正向电流来点亮相应的段；共阳数码管则需将公共端接正电源，通过控制各段的反向电流来点亮相应的段。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数码管结构及工作原理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9" r="251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静态驱动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静态驱动方式下，数码管的每一位都由一个独立的IO端口控制，占用IO资源较多，但编程简单，显示稳定。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动态驱动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动态驱动方式下，数码管的各位轮流点亮，利用人眼视觉暂留效应形成全亮效果。此方式可节省IO资源，但需合理控制刷新频率以防止闪烁。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静态驱动方式占用IO资源多，但编程简单，显示稳定；动态驱动方式节省IO资源，但需合理控制刷新频率以防止闪烁。在实际应用中，可根据具体需求和资源情况选择合适的驱动方式。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驱动方式选择与比较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典型驱动电路分析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共阴数码管驱动电路采用NPN型三极管作为驱动元件，将单片机的IO端口与三极管的基极相连，通过控制基极电流来控制三极管的导通与截止，从而实现对数码管各段的电流控制。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共阴数码管驱动电路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阳数码管驱动电路采用PNP型三极管作为驱动元件，将单片机的IO端口与三极管的基极相连，通过控制基极电流来控制三极管的导通与截止，从而实现对数码管各段的电流控制。与共阴数码管驱动电路相比，共阳数码管驱动电路在电路结构上略有不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共阳数码管驱动电路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单片机与数码管接口设计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并行接口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数据传输速度快，但需要占用较多的I/O端口资源。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数据传输速度较慢，但只需占用少量的I/O端口资源，适用于远距离通信。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https://d.book118.com/877035166020006035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2024-09-09T09:29:37.429</cp:lastPrinted>
  <dcterms:created xsi:type="dcterms:W3CDTF">2024-09-09T01:29:37Z</dcterms:created>
  <dcterms:modified xsi:type="dcterms:W3CDTF">2024-09-09T01:29:39Z</dcterms:modified>
</cp:coreProperties>
</file>