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1D053-8780-4404-8CE9-8BF80906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6F420-B285-4218-81EE-EC170082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F0F8F-8CE0-4522-8A87-612EFC0D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ED881-4466-41AF-AE47-B9401C69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C84A4-8E4F-4479-9859-F420E3A1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980A0-548F-47C7-B3FE-9F9A8353F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65770-C31A-4289-9BE1-715FE712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44B9A-1A87-48EE-AAD5-F392F7CD1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3696A-594C-484B-AC6D-6EE54A6B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A5434-6CED-4769-8465-3C6E7305A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04906-46CF-4F35-B64F-E1CC06B7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3612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第四产程观察及护理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第四产程观察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产后恢复与保健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第四产程是指胎盘娩出后的阶段，是产妇和新生儿在产后的恢复期。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第四产程是产妇和新生儿从分娩状态恢复到正常状态的关键时期，需要特别关注和护理。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在胎盘娩出后，子宫会继续收缩以减少出血。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胎盘娩出后会有一定量的阴道出血，这是正常的，但如果出血量过多则需要及时处理。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产妇在分娩后体温可能会升高，这是正常的生理反应，但需要留意是否有感染迹象。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第四产程的生理变化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通常第四产程的持续时间在2小时左右，但个体差异较大，根据产妇的体质和分娩情况会有所不同。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第四产程的持续时间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包括心率、血压、呼吸、体温等，以及面色、神志等表现。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观察子宫收缩的频率、强度和持续时间，判断子宫恢复情况。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观察产后出血量，判断是否有产后出血征象。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观察新生儿面色、呼吸、哭声等表现，以及脐带情况。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子宫收缩情况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阴道流血量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在产后的不同时间段，定时记录产妇的生命体征、子宫收缩情况、阴道流血量等指标。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对产妇和新生儿的临床表现进行动态观察，及时发现异常情况。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使用胎心监护仪等仪器对胎儿进行监测，及时发现胎儿窘迫等情况。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40" b="4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如发现产后出血征象，应及时采取措施，如按摩子宫、使用止血药物等。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子宫收缩乏力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如出现子宫收缩乏力，可采取药物治疗或按摩子宫等措施促进子宫收缩。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新生儿窒息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如发现新生儿窒息，应及时进行抢救，包括清理呼吸道、人工呼吸等措施。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第四产程护理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https://d.book118.com/877036124015006035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2024-09-09T08:08:01.850</cp:lastPrinted>
  <dcterms:created xsi:type="dcterms:W3CDTF">2024-09-09T00:08:01Z</dcterms:created>
  <dcterms:modified xsi:type="dcterms:W3CDTF">2024-09-09T00:08:04Z</dcterms:modified>
</cp:coreProperties>
</file>