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354E5-C493-4D7F-9CED-FCDD4BDB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BCD54-EA93-47F5-9130-5CDA39D5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50649-CBB1-4897-9288-7FCD2224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495A7-2D4A-4B26-B73C-DF14A4A2D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6E88B-06B0-4F72-9E7D-D0495EC5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9D17A-C563-4E49-9EDE-7C1D2FFCA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9F51C-61D4-45C0-9A9A-954B66386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30B23-8883-4FF1-AB06-A4904F98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BDA7C-6AA5-40CF-A480-3CBA21101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10290-8D08-42C7-9B56-B28AF9F4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D769D-4D5A-4181-BF54-FF820B35F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4104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安全管理制度在质量管理体系中的角色与定位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安全管理制度在质量管理体系中的应用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安全管理制度对质量管理体系的影响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安全管理制度的优化与改进建议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安全管理制度是企业为了保障员工人身安全和财产安全，预防安全事故发生而制定的一系列管理规定和操作规程。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系统性、规范性、强制性、预防性。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维护企业声誉和形象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一个重视安全管理的企业能够赢得客户的信任和社会的认可，提升企业的声誉和形象。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提高生产效率和产品质量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安全管理制度的实施能够降低生产事故发生率，减少生产中断和产品质量问题，从而提高生产效率和产品质量。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通过实施安全管理制度，可以减少员工在工作中发生伤亡事故的风险，保障员工的生命安全。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安全管理制度起源于工业革命时期，当时工厂事故频发，引起了社会关注。随着工业的发展，各国政府和企业开始制定和实施安全管理制度，以保障工人的生命安全和健康。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随着科技和管理理论的进步，安全管理制度不断完善和发展。现代的安全管理制度更加注重预防措施、风险评估和应急管理，同时也更加关注员工参与和持续改进。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安全管理制度在质量管理体系中的应用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375" r="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安全管理制度是质量管理体系的重要组成部分，旨在确保组织在生产、加工和服务过程中符合安全法规和标准，降低安全风险，保障员工和客户的安全。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安全管理制度在质量管理体系中具有独立的地位，与其他管理要素相互关联，共同支撑整个体系的运行和持续改进。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质量管理体系中安全管理制度的定位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安全管理制度有助于组织优化资源配置，提高工作效率，降低生产成本。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安全管理制度有助于提高产品质量和可靠性，通过预防措施减少生产过程中的安全事故，降低产品缺陷和故障率。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安全管理制度有助于提升组织形象和信誉，增强消费者对组织的信任度，提高市场竞争力。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安全管理制度在质量管理体系中的作用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制定安全管理制度文件，明确组织的安全管理方针、目标、程序和标准。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开展安全培训和教育，提高员工的安全意识和技能水平。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建立安全管理体系，包括组织架构、职责分工、工作流程和监控机制等。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定期进行安全检查和评估，及时发现和整改安全隐患。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0423" b="10423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617" b="6617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6857" b="2685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安全管理制度在质量管理体系中的实施方式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安全管理制度对质量管理体系的影响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https://d.book118.com/877041043152006043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2024-09-17T20:53:51.436</cp:lastPrinted>
  <dcterms:created xsi:type="dcterms:W3CDTF">2024-09-17T12:53:51Z</dcterms:created>
  <dcterms:modified xsi:type="dcterms:W3CDTF">2024-09-17T12:53:53Z</dcterms:modified>
</cp:coreProperties>
</file>