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C7066-7C4D-4B65-9E48-E5D7C83B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ED4FF-4C51-4775-BCB6-7B093940E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44315-FE29-4041-8433-AF081B397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75BE0-C18A-4C93-8855-13E750BB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A278C-5FE1-44BD-B84C-43C3FA0A9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024713-19CE-4D03-8B63-B696DC8F1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4FEEE-52F9-465C-9753-C3773072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9F1DE-86D1-4919-A67B-34F5AF93D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FB575-0374-4EC0-BF97-F17ED5C3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753CE-3AF0-48F0-BDA2-875737454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E0315-1895-4A99-9A2B-97A1DE92A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41056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文艺外联部上学期年终工作总结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对上学期文艺外联部的工作进行全面回顾，总结成果和经验教训。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基于上学期的工作情况，为下学期的工作提供指导和建议。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通过总结和交流，推动文艺外联部更好地发展，提升团队凝聚力和工作效率。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回顾工作成果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促进部门发展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上学期的全部工作，包括前期准备、活动执行和后期总结等各个阶段。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涉及文艺外联部所负责的各类文艺活动、演出、文化交流等项目的组织、策划和实施情况。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包括文艺外联部的全体成员、合作单位、演出人员、观众等各方面的参与情况。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" b="1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文艺活动组织情况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文艺晚会策划与执行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成功策划并执行了“青春之声”文艺晚会，吸引了近千名师生观看，晚会节目丰富多彩，包括歌唱、舞蹈、小品等，获得了广泛好评。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校园歌手大赛组织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举办了首届校园歌手大赛，吸引了众多热爱音乐的同学们积极参与，发掘了一批校园音乐人才，丰富了同学们的课余生活。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文艺社团管理与指导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对校内各文艺社团进行了有效管理和指导，协助社团开展了各类文艺活动，提高了社团成员的文艺素养和综合能力。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校际交流活动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与多所兄弟院校建立了友好合作关系，开展了多场校际文艺交流活动，促进了不同学校之间的文化交流与互动。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校企合作洽谈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积极与多家企业洽谈合作，成功为学校争取到了多项赞助和支持，包括文艺活动资金、设备赞助等，为学校的文艺事业发展提供了有力保障。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充分利用社会资源，为学校的文艺活动提供了丰富的艺术指导和专业支持，如邀请著名艺术家来校讲座、指导等。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外联合作与成果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根据工作需要，对文艺外联部进行了人员调整和补充，选拔了一批优秀的新成员加入团队，提高了团队的整体实力。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针对团队成员的不同需求和工作特点，制定了个性化的培训计划，通过定期的业务培训、经验分享等方式，提高了团队成员的业务水平和综合素质。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业务培训与提升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注重团队文化建设，通过举办团队拓展活动、庆祝重要节日等方式，增强了团队成员的凝聚力和归属感，营造了积极向上的工作氛围。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策划了“青春之声”音乐会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我们成功策划并举办了“青春之声”音乐会，邀请了校内外多个优秀音乐团体和个人参与演出，为广大学生呈现了一场视听盛宴。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推出“文艺之星”评选活动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为了挖掘和培养校园文艺人才，我们推出了“文艺之星”评选活动，通过线上投票和线下演出相结合的方式，选拔出了一批优秀的文艺新星。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举办“创意无限”文艺创作大赛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我们举办了“创意无限”文艺创作大赛，鼓励学生自由发挥创意，创作出了一批优秀的文艺作品，丰富了校园文化生活。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创新性文艺活动策划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https://d.book118.com/877041056132006042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2024-09-16T03:14:05.513</cp:lastPrinted>
  <dcterms:created xsi:type="dcterms:W3CDTF">2024-09-15T19:14:05Z</dcterms:created>
  <dcterms:modified xsi:type="dcterms:W3CDTF">2024-09-15T19:14:07Z</dcterms:modified>
</cp:coreProperties>
</file>