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4339CC-0A14-48EE-AEE2-076CFD26D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6209B7-A957-424E-B853-2266EEC00C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1D2B57-14C1-40D4-9F64-1347B044A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AB65C2-7CB3-46CC-8012-95DD0D0E0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B84F1C-96C2-42EE-B28B-A6F2F900F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20A412-A5E3-4C18-8971-CE03EAC8D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076F27-542F-479C-A682-D64B00901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E31658-6E56-4A9A-AD14-4CEAF0D2F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845A8F-D709-4026-84E9-24220ECB6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C96263-44BD-40C6-BF52-8DEF9A5AA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C41EBD-B739-4A97-A300-03A9EAEA9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04106201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市场调研与咨询行业市场需求分析与预测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市场调研与咨询行业概述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市场预测方法与技术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行业发展趋势与挑战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企业应对策略与建议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市场调研与咨询行业概述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732" b="23732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市场调研与咨询行业是通过对市场信息进行收集、整理、分析，为客户提供决策支持和咨询服务的行业。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市场调研、市场分析、市场预测、营销策略制定、品牌管理、投资咨询等。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行业定义及主要服务内容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主要服务内容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行业发展历程及现状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市场调研与咨询行业经历了从起步到快速发展的过程，随着市场经济的发展和全球化的推进，行业规模不断扩大，服务内容也不断丰富。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当前，市场调研与咨询行业已经成为一个全球化的产业，服务范围涵盖了各个行业和领域。同时，随着互联网和大数据技术的发展，行业也在不断变革和创新。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数据收集、数据处理、数据分析等技术支持产业。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上游产业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市场调研、市场分析、市场预测等核心服务产业。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中游产业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各个行业和领域的企业客户，如快消品、金融、医疗、教育等。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下游产业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行业产业链结构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https://d.book118.com/877041062012006051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2024-09-23T21:04:29.743</cp:lastPrinted>
  <dcterms:created xsi:type="dcterms:W3CDTF">2024-09-23T13:04:29Z</dcterms:created>
  <dcterms:modified xsi:type="dcterms:W3CDTF">2024-09-23T13:04:31Z</dcterms:modified>
</cp:coreProperties>
</file>