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9D6F3-04F3-453F-B273-0BF97F44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BF611-4E7B-41CA-9910-1F002D714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705E0-47F7-45FD-88EB-6AA33197F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D83D7-F789-428B-B1C4-21517DD2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55BE8-4544-43C2-B35C-DD046A8BA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15735-4178-4090-BBFC-66BA20161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9381DA-5C4B-4B93-99F2-447BF4B8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DB79F-3BDF-455C-B559-477AFBB1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4D8C9-64AB-43D6-B27A-10A631E4D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9A638-2A5A-42C9-98BC-FC96807E6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BC20B-F6DE-4D50-9038-131DA376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41062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超越自我谱写辉煌的人生主题班会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认识自我与超越自我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辉煌人生的定义与追求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面对挑战与困难的态度和策略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制定个人成长计划与行动方案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激发学生自我超越的精神和动力，帮助他们意识到自己的潜力和能力，鼓励他们勇于挑战自我，不断追求进步。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培养学生的自信心和积极心态，让他们能够在面对困难和挫折时保持乐观和坚韧不拔的品质。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引导学生树立正确的人生观和价值观，明确自己的人生目标和方向，为实现个人价值和社会价值而努力奋斗。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超越自我，挑战极限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激发潜能，成就辉煌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自信、乐观、坚韧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明确目标，奋斗前行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认识自我与超越自我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自我意识是对自己身心活动的觉察，即自己对自己的认识，具体包括认识自己的生理状况、心理特征以及自己与他人的关系等。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自我意识是人格的重要组成部分，它控制着人格的各个方面，影响个体的心理健康和人格发展。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自我意识是个体对自己存在状态的认知，是个体对其社会角色进行自我评价的结果。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自我意识的重要性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超越自我是指个体在自我认知的基础上，不断挑战自己的极限，实现自我成长和进步的过程。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超越自我能够激发个体的潜能，提高个体的自我认知水平和综合素质。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超越自我有助于个体更好地适应社会环境，实现个人价值和社会价值的统一。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超越自我的意义和价值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制定具体、可行的目标，并不断调整和优化目标，以保持持续的动力和激情。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积极面对挑战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勇于接受挑战，不断尝试新事物和新领域，锻炼自己的意志品质和抗挫能力。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持续学习和成长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保持开放的心态，不断学习新知识、新技能，提高自己的综合素质和竞争力。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培养良好的习惯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养成良好的生活和学习习惯，如早睡早起、定期锻炼、阅读等，以提升自己的身心状态。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寻求他人的帮助和支持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与他人建立良好的沟通和合作关系，寻求他人的建议和支持，共同实现自我超越。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如何实现自我超越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辉煌人生的定义与追求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品质高尚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精神富足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辉煌人生的内涵与特点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在事业、学业或艺术等领域取得显著成就，得到社会广泛认可。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具备诚实、善良、勇敢等优秀品质，成为他人学习的榜样。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拥有坚定的信仰、丰富的内心世界和积极的人生态度。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通过自身努力为社会进步、人类福祉做出贡献。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政治家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企业家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科学家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不同人对辉煌人生的理解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追求真理、探索未知，推动人类文明发展。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创造财富、推动创新，为社会提供就业机会。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致力于国家繁荣、民族昌盛，推动社会进步。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通过艺术作品表达思想、情感，启迪人类灵魂。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确立明确的人生目标，不断追求更高的成就。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如何追求辉煌人生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树立远大理想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付出比别人更多的时间和努力，不断学习和提升自己的能力。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勤奋努力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对所从事的事业保持持久的热情和专注，不断追求卓越。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保持热情与专注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在困难面前保持勇气和决心，不断挑战自我、超越自我。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勇于面对挑战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注重个人品德修养，做到诚实守信、善良宽容、勇敢坚定等。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培养优秀品质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积极参与社会公益活动，关注社会问题并尽己所能贡献力量。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https://d.book118.com/877041062155006040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2024-09-13T10:27:13.676</cp:lastPrinted>
  <dcterms:created xsi:type="dcterms:W3CDTF">2024-09-13T02:27:13Z</dcterms:created>
  <dcterms:modified xsi:type="dcterms:W3CDTF">2024-09-13T02:27:15Z</dcterms:modified>
</cp:coreProperties>
</file>