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59D7F9-68A1-4A9E-BF8D-120F5255A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B8081F-E45C-4FAF-853B-1EE74895B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48B92-2FD6-4353-8C15-EAAF85A45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AB89C1-FAE2-469A-9742-C34565958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468557-6D9C-447E-B93F-604A882B7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C47976-D059-4F87-94DB-79FA0C77E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DB23CB-997C-434A-BDC3-007D45456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E3FEEC-6120-435E-8E00-3977E2403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0B54E3-7352-4C51-A016-43177D844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23FF9-D8C5-4006-9118-272DCCAF2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5095F4-C2C9-4416-AE4E-5CB7FD032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04110401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:PPT可修改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品牌推广效益优化师培训课程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课程背景与目的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效益优化方法与技巧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案例分析与实践操作演练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法律法规与伦理道德要求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09" r="3009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品牌竞争日益激烈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数字化趋势明显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随着市场竞争的加剧，品牌推广已成为企业提升知名度和竞争力的关键手段。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互联网和移动设备的普及使得品牌推广更加依赖于数字化渠道。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消费者对品牌的需求和期望日益多样化，要求品牌具备更高的辨识度和个性化。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品牌推广市场现状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效益优化重要性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效益优化能够帮助企业更有效地进行品牌推广，提高推广效果和转化率。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通过精细化的效益优化，企业可以在保证推广效果的同时，降低营销成本。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效益优化有助于提升品牌形象和口碑，进而增强品牌的市场竞争力。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提升推广效果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节约营销成本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增强品牌竞争力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掌握品牌推广理论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熟练运用效益优化工具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培养实战能力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拓展职业发展空间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培训课程目标与期望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通过案例分析和实战演练，培养学员解决实际问题的能力，提高学员的综合素质和专业技能水平。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学员应熟练掌握各种效益优化工具和技术，能够独立完成品牌推广效益优化的任务。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学员应掌握品牌推广的基本原理和策略，了解品牌推广的最新趋势和发展方向。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通过培训，学员可以拓展自己的职业发展空间，提升在职场中的竞争力和市场价值。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https://d.book118.com/877041104012006051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2024-09-23T21:04:34.399</cp:lastPrinted>
  <dcterms:created xsi:type="dcterms:W3CDTF">2024-09-23T13:04:34Z</dcterms:created>
  <dcterms:modified xsi:type="dcterms:W3CDTF">2024-09-23T13:04:36Z</dcterms:modified>
</cp:coreProperties>
</file>