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EEBEF-C642-4C41-B6F0-F131C6B90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4D202-CFC6-45C7-B4F0-B449CC1ED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47C61-E580-48EE-970D-88629BEB0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417ADD-428D-4F2D-B831-D16A4F219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CE60D5-64B8-47DA-A5FC-1A2387D0D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09DC81-0DA9-4BFA-B04C-71F35ABB2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CB377B-0E0C-4BFE-9E01-0163B08CE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122585-4B1F-4E6B-92BF-069066943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3748F4-9B7B-4373-949B-1BE7C839D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D8111-6FD5-4A1A-8080-8485ECC88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3E25E-EBFF-4656-84CE-A4609A4CE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4404400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设备管理制度与设备更换管理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设备采购与验收管理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设备使用与维护管理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设备更换管理策略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设备报废与处置管理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设备管理制度的完善与优化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设备是企业生产的重要组成部分，良好的设备管理可以确保设备的正常运行，避免生产中断。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保障生产顺利进行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通过对设备进行定期维护和保养，可以减少设备故障，提高设备的运行效率。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合理的设备管理可以延长设备的使用寿命，减少设备更换和维修的成本。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721" r="267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07" r="2380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确保设备的正常运行，提高设备的使用效率，降低设备维修和更换成本。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预防为主，维护与计划检修相结合；修理、改造与更新相结合；专业管理与群众管理相结合；技术管理与经济管理相结合。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设备管理制度的目的和原则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193" b="91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设备管理制度的适用范围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适用于企业所有生产设备的管理，包括设备的采购、使用、维护、更新和报废等全过程。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适用于设备管理人员、生产操作人员、维修人员等相关人员。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设备采购与验收管理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965" r="1096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724" r="17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50" r="1655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根据企业实际需求，制定设备采购计划，明确采购设备的种类、数量、预算等。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收集市场信息，对设备进行比选，确定采购设备的型号、规格、性能等。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提交采购申请，经过相关部门审批后，进行采购。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与供应商签订采购合同，明确双方权利和义务，按照合同约定执行采购。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需求分析与计划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市场调研与选型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采购申请与审批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合同签订与执行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验收程序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在设备到货后，组织相关部门进行验收，包括外观检查、性能测试、安全评估等，确保设备符合验收标准。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验收结果处理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对验收合格的设备，办理入库手续；对验收不合格的设备，与供应商协商处理，包括退货、换货、维修等。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根据设备采购合同、技术协议等文件，制定设备验收标准，包括设备性能、质量、安全等方面。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473" r="947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设备验收标准与程序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284" r="1028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404" r="1040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选择有信誉、实力强的供应商，避免采购到质量不稳定、性能不佳的设备。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供应商选择风险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在签订采购合同时，明确双方权利和义务，避免合同条款不清、责任不明等问题。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制定严格的验收标准和程序，确保设备符合采购要求，避免因设备质量问题带来的生产安全风险。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验收风险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合理控制设备库存量，避免库存积压和浪费。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库存风险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设备采购与验收中的风险控制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设备使用与维护管理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50" r="166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设备运行过程中，操作人员应密切关注设备运行状况，发现异常及时停机检查。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设备使用前必须经过专业培训，确保操作人员熟悉设备性能、结构、工作原理和操作规程。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严格按照设备操作规程进行操作，禁止超负荷、超范围使用设备。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设备使用规定与操作规范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制定设备维护保养计划，明确维护保养周期、项目、标准和责任人。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定期对设备进行维护保养，确保设备处于良好状态，提高设备运行效率和使用寿命。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维护保养过程中，应认真填写维护保养记录，详细记录设备状况、维护保养内容和结果。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25" r="135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设备维护保养计划与执行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https://d.book118.com/877044044004006040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2024-09-12T04:29:34.911</cp:lastPrinted>
  <dcterms:created xsi:type="dcterms:W3CDTF">2024-09-11T20:29:34Z</dcterms:created>
  <dcterms:modified xsi:type="dcterms:W3CDTF">2024-09-11T20:29:37Z</dcterms:modified>
</cp:coreProperties>
</file>