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75F90E-D69C-40B2-AFF7-A836C6972CC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51046-EED6-48C1-9F91-909A00C00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3D262-1434-49F0-8E86-32DE45FA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29745-23CB-40B0-A307-BE70D6A5A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D654E-61F2-4872-B5ED-8B1F4876C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B6B60-634D-4343-BC05-7CD6BE9D4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2A43AD-748E-4160-9296-3BB76225B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F7A57F-8221-432E-9949-D0B1CEAD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ED457-D12A-461E-A7D1-431D2B13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68DEC-8395-4191-8455-052EC1D1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FA528-4C38-417A-B7A1-244A6A955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9C473-8872-4922-B925-55621D10E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D513D98-6EDA-4270-A9C8-F7D4406BA29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33AEF95-83C1-4759-BAB4-FCD09349C4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4510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教师如何巧妙引导学生主动参与课堂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教师如何巧妙引导学生主动参与课堂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创造积极的学习氛围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使用互动教学方法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设计有趣的教学内容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鼓励学生提出问题和分享想法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教师如何巧妙引导学生主动参与课堂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更好理解知识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培养思考能力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为什么要引导学生主动参与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如何引导学生主动参与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营造积极氛围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创造积极的学习氛围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吸引注意力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设计有趣的教学内容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促进互动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使用互动教学方法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为何要引导学生积极参与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深化理解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培养逻辑思考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促进思维发展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如何创造积极的学习氛围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创造积极的学习氛围是教师引导学生主动参与的重要一环。教师可以通过布置有趣的任务和活动，调动学生学习的积极性，营造轻松愉快的学习氛围，让学生在轻松愉快的氛围中更好地吸收知识，提高学习效果。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互动教学方法是教师引导学生主动参与课堂的有效方式之一。通过问答、讨论、小组活动等形式，激发学生思考，提高他们的学习积极性和参与度，帮助学生更好地理解知识点，培养学生的批判性思维和创造力。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设计有趣的教学内容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生动直观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多媒体教学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游戏化教学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创造积极的学习氛围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设计温馨舒适的教室环境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为了营造积极的学习氛围，教师可以通过设计温馨舒适的教室环境来让学生感到放松和舒适。利用色彩和布置来营造氛围，确保教室有足够的光线和空气流通，这些细节都可以让学生更有精神投入课堂学习。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设计温馨舒适的教室环境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提供一个舒适的学习环境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让学生感到舒适和放松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选择温暖的色调和合理的布置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利用色彩和布置来营造氛围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保证学生有良好的学习条件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确保教室有足够的光线和空气流通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提供正面激励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正面激励对于激发学生的学习热情非常重要。教师应该及时表扬学生的优点和努力，建立积极的师生关系，鼓励学生互相支持和合作。这种正面激励能够增强学生的自信心，激发他们的学习动力。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提供正面激励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鼓励不断进步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表扬学生的优点和努力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鼓励学生互相支持和合作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增进相互信任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建立积极的师生关系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使用互动教学方法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小组讨论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小组讨论是一种有效的互动教学方法，通过组织学生进行小组讨论来分享思考，可以激发学生之间的互动和合作，提高学生的表达和沟通能力。老师可以设定讨论主题，引导学生展开思想交流，让学生在讨论中学到更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思维拓展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游戏化学习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游戏化学习是一种吸引学生参与的方法，通过利用游戏元素设计有趣的学习游戏来巩固知识点，增加学生的学习兴趣和参与度。老师可以将课程内容转化成有趣的游戏，让学生在游戏中轻松学习和体验。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游戏化学习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吸引兴趣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学习参与度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知识巩固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巩固知识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互动教学方法的重要性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使用互动教学方法可以激发学生的学习兴趣，提高学生的主动参与度，促进学生的思维发展。互动教学使课堂更加生动活泼，有利于师生互动，促进师生关系的良好发展。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互动教学方法的优势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思维发展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促进思维发展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https://d.book118.com/877045101012006055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教师如何巧妙引导学生主动参与课堂</vt:lpstr>
      <vt:lpstr>目录</vt:lpstr>
      <vt:lpstr>第1章 教师如何巧妙引导学生主动参与课堂</vt:lpstr>
      <vt:lpstr>为什么要引导学生主动参与</vt:lpstr>
      <vt:lpstr>如何引导学生主动参与</vt:lpstr>
      <vt:lpstr>为何要引导学生积极参与</vt:lpstr>
      <vt:lpstr> </vt:lpstr>
      <vt:lpstr>互动教学方法</vt:lpstr>
      <vt:lpstr>设计有趣的教学内容</vt:lpstr>
      <vt:lpstr>第2章 创造积极的学习氛围</vt:lpstr>
      <vt:lpstr> </vt:lpstr>
      <vt:lpstr>设计温馨舒适的教室环境</vt:lpstr>
      <vt:lpstr>提供正面激励</vt:lpstr>
      <vt:lpstr>提供正面激励</vt:lpstr>
      <vt:lpstr>第3章 使用互动教学方法</vt:lpstr>
      <vt:lpstr> </vt:lpstr>
      <vt:lpstr>小组讨论</vt:lpstr>
      <vt:lpstr> </vt:lpstr>
      <vt:lpstr>游戏化学习</vt:lpstr>
      <vt:lpstr>互动教学方法的重要性</vt:lpstr>
      <vt:lpstr>互动教学方法的优势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2024-09-29T15:06:58.543</cp:lastPrinted>
  <dcterms:created xsi:type="dcterms:W3CDTF">2024-09-29T07:06:58Z</dcterms:created>
  <dcterms:modified xsi:type="dcterms:W3CDTF">2024-09-29T07:07:00Z</dcterms:modified>
</cp:coreProperties>
</file>