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5B770-8A1E-4B81-ABCF-18B1F4F59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4BADF-A964-4600-9C3A-5CE447759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3473C-E0C2-4829-9DFE-7CECADE5F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B9C8C-271D-4942-B08F-9C34B05F6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90D421-F0E2-4E36-BF2A-F478E74DC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0C5135-269B-4E42-86F8-99AA22615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8B19B8-1213-49F5-8F06-6A4ACD947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2B41D-5D18-4D51-9161-3B6958654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6DA9F8-4F76-4819-8D8F-659B18D6A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69179-2407-48DB-9FE3-587F37AA5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BEFA1-63F0-4211-9D95-569C14861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50002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《评估系统介绍》</a:t>
            </a:r>
            <a:endParaRPr lang="en-US" sz="5775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2300">
              <a:solidFill>
                <a:srgbClr val="FFFFFF">
                  <a:alpha val="46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92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评估系统概述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评估系统架构与功能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评估系统实施流程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评估系统关键技术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评估系统应用案例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评估系统挑战与未来发展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评估系统概述</a:t>
            </a:r>
            <a:endParaRPr lang="en-US" sz="4200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550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17" r="316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68" r="327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评估系统是一种用于收集、分析和报告数据以支持决策制定的综合性工具和方法体系。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评估系统定义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随着信息化和数据化时代的到来，评估系统在各个领域的应用逐渐普及，成为改进和优化工作流程、提高决策质量的重要手段。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定义与背景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监测与评估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评估系统可以实时监测和评估项目、政策或计划的实施效果，及时发现问题并采取相应措施进行改进。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提高效率和质量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通过评估系统的应用，可以优化工作流程、提高工作效率和质量，降低成本和浪费。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数据驱动决策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评估系统通过收集和分析大量数据，为决策者提供客观、准确的信息，有助于制定更加科学、合理的决策。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评估系统的重要性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评估系统在教育领域的应用包括学生评估、教师评估和学校评估等，有助于提高教育质量和教学水平。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教育领域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在医疗领域，评估系统可用于评估医疗服务质量、患者满意度和医疗资源的利用效率等。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医疗领域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企业可以利用评估系统对自身的经营状况、市场竞争力、客户满意度等进行全面评估，以制定更加有效的战略和计划。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企业领域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政府部门可以利用评估系统对政策实施效果、公共服务质量和政府绩效等进行评估，以提高政府治理水平和公信力。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政府领域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评估系统的应用领域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评估系统架构与功能</a:t>
            </a:r>
            <a:endParaRPr lang="en-US" sz="4200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550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支持大规模数据处理和并行计算，提高系统整体性能。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分布式架构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228" b="822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模块化设计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安全性保障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4" r="146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实现功能模块的解耦和高度可配置，便于系统维护和扩展。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采用多层次安全防护措施，确保系统数据的安全性和隐私性。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系统架构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支持从多种数据源（如数据库、API、文件等）进行数据采集，确保数据的完整性和准确性。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多源数据采集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对数据进行去重、缺失值填充、异常值处理等操作，提高数据质量。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数据清洗与预处理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根据评估需求提取关键特征，并进行适当的特征转换和降维处理。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特征提取与转换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数据采集与处理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多种评估模型支持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内置多种经典和先进的评估模型，如线性回归、逻辑回归、决策树、随机森林等。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模型训练与优化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采用合适的算法对模型进行训练，并通过交叉验证、网格搜索等方法对模型参数进行优化。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模型评估与比较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提供模型评估指标（如准确率、召回率、F1分数等），支持不同模型之间的性能比较。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评估模型与方法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409" r="1940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结果导出与共享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支持将评估结果导出为常见格式（如CSV、Excel等），便于用户进行后续分析和共享。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结果可视化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通过图表、报告等形式直观展示评估结果，便于用户理解和分析。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结果解读与辅助决策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提供结果解读和建议，帮助用户理解评估结果并作出相应决策。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结果展示与应用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评估系统实施流程</a:t>
            </a:r>
            <a:endParaRPr lang="en-US" sz="4200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550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确定评估对象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明确要评估的具体项目或系统，例如产品、服务、流程等。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明确评估目的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了解评估的意图和期望结果，例如改进、优化、决策支持等。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定义评估指标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根据评估目的和对象，制定相应的评估指标，用于衡量和评估表现。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明确评估目标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确定评估时间和周期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规划评估的起止时间和频率，确保评估活动的有序进行。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选择评估方法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根据评估目标和对象的特点，选择适合的评估方法，例如问卷调查、访谈、观察等。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制定数据收集计划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明确需要收集的数据类型、来源和方式，以及数据处理和分析的方法。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制定评估计划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按照数据收集计划，采用相应的工具和方法进行数据收集工作。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数据收集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208" b="7208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对收集到的数据进行清洗和处理，去除重复、无效和异常数据，确保数据质量。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数据清洗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将清洗后的数据进行分类、汇总和整理，以便于后续的分析和评估工作。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数据整理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数据采集与整理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运用统计分析和数据挖掘等方法，对整理后的数据进行深入分析，揭示数据背后的规律和趋势。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数据分析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将分析结果以图表、报告等形式进行呈现，直观地展示评估结果和发现。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评估结果呈现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根据分析结果和发现，编写评估报告，提出改进意见和建议，为决策提供支持。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评估报告编写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16" r="1391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评估分析与报告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https://d.book118.com/877050002006006035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2024-09-09T06:03:06.745</cp:lastPrinted>
  <dcterms:created xsi:type="dcterms:W3CDTF">2024-09-08T22:03:06Z</dcterms:created>
  <dcterms:modified xsi:type="dcterms:W3CDTF">2024-09-08T22:03:08Z</dcterms:modified>
</cp:coreProperties>
</file>