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A9C24-B380-4595-AE9F-4351CE85B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BE731-68EC-4E00-A1A1-572A118CA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C09AE-C47F-44A8-8346-331F144E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C4917-1DAB-461F-AA12-C298E273C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72869-082F-4AAC-81A8-B7C886501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F5EDB-8622-4034-9027-AE3563C74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968BC-32C0-4D43-B8EF-9C79AB32B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BD88B-5CB5-4C10-9528-A537948F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87778-1D5B-49F5-B44E-2226D14F7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FF250-AF93-49CD-BC84-7E004B238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104E1-1B2A-42C4-A86F-5146A5A9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5105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护理程序作业汇报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护理程序作业成果展示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310" b="1731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250" b="17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护理程序是护理工作的核心，是护士为患者提供全面、整体护理的基础。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随着医疗技术的不断进步，患者对护理服务的需求日益增长，对护理质量的要求也越来越高。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本次作业旨在通过实践和理论相结合的方式，提高学生对护理程序的理解和应用能力。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培养学生对患者负责、关爱和尊重的态度，增强职业素养和人文关怀精神。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为今后的临床护理工作打下坚实的基础，提高护理服务质量，促进患者康复。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掌握护理程序的流程和要点，提高护理实践能力和理论水平。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护理程序是一种系统化、科学化的工作方法，它以患者为中心，通过评估、诊断、计划、实施和评价等步骤，为患者提供全面、连续的护理服务。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护理程序是护理工作的核心，它有助于提高护理质量，提升患者满意度，促进患者康复，减少并发症的发生。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评估、诊断、计划、实施和评价五个步骤。评估是对患者的生理、心理和社会状况进行全面的了解；诊断是根据评估结果确定患者的健康问题；计划是根据诊断结果制定护理计划；实施是根据计划进行护理操作；评价是对护理效果进行评价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整体性、动态性、开放性、标准化四个原则。整体性是指护理程序要全面考虑患者的整体状况；动态性是指护理程序是一个不断调整和变化的过程；开放性是指护理程序要与患者、家属和其他医护人员保持开放和沟通；标准化是指护理程序要遵循一定的标准和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护理程序的步骤和原则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护理程序在实践中的应用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对护理效果进行评价，及时调整护理计划，确保护理目标的实现。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按照护理计划，采取相应的护理措施，如病情监测、生活照顾、健康教育等。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根据诊断结果，制定具体的护理计划，包括护理目标、措施、时间安排等。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对患者的病情状况、自身认知情况进行了解，为制定个性化护理方案提供依据。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根据评估结果，确定患者的护理问题及潜在风险，为后续护理措施提供方向。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护理程序在临床护理中的应用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家庭访视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照顾技能培训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护理程序在家庭护理中的应用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457" b="144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定期对家庭进行访视，了解家庭成员的健康状况、生活习惯及家庭环境。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根据家庭成员的健康状况，提供针对性的健康指导，如饮食、运动、用药等。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教会家庭成员基本的照顾技能，如急救措施、日常照料等，提高家庭自我护理能力。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关注家庭成员的心理状态，提供心理疏导和支持，帮助家庭成员应对压力和困难。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对社区居民的健康状况、生活习惯、健康需求等进行调查了解。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根据调查结果，制定针对性的健康教育计划，提高居民的健康意识和自我保健能力。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组织开展预防接种活动，宣传健康生活方式和行为，促进社区居民的身心健康。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预防接种与健康促进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对社区内的慢性病患者进行登记管理，定期随访评估，提供必要的医疗和护理服务。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护理程序在社区护理中的应用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https://d.book118.com/877051051013006051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2024-09-23T22:00:52.766</cp:lastPrinted>
  <dcterms:created xsi:type="dcterms:W3CDTF">2024-09-23T14:00:52Z</dcterms:created>
  <dcterms:modified xsi:type="dcterms:W3CDTF">2024-09-23T14:00:54Z</dcterms:modified>
</cp:coreProperties>
</file>