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9144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35D620-EF86-4BB8-89EE-B268FCD9B7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F332BE-6ED4-4604-82B7-65696691C7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DA7C1D-32A1-49A8-B089-5F30DB065A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505462-6AD3-41DD-B8A2-68C7801D8B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0B423A-84DF-41F0-809C-DE0C2E3CC6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0B56CA-BD85-47A0-9525-5BF5FD9176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7230A3-2F1F-455F-9A46-4286E6BCA6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F77916-9983-4C0D-A1CF-EC836315C6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FE7DAE-FF4E-489D-A569-EAA6EF6932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163B30-E82A-4F1D-9CFF-D17D986B65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47D781-C526-4C10-99E1-28C82EE526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gradFill rotWithShape="0">
          <a:gsLst>
            <a:gs pos="0">
              <a:schemeClr val="bg1">
                <a:gamma/>
                <a:shade val="46275"/>
                <a:invGamma/>
              </a:schemeClr>
            </a:gs>
            <a:gs pos="100000">
              <a:schemeClr val="bg1"/>
            </a:gs>
          </a:gsLst>
          <a:lin ang="5400000" scaled="1"/>
        </a:gradFill>
      </p:bgPr>
    </p:bg>
    <p:spTree>
      <p:nvGrpSpPr>
        <p:cNvPr id="1" name=""/>
        <p:cNvGrpSpPr/>
        <p:nvPr/>
      </p:nvGrpSpPr>
      <p:grpSpPr/>
      <p:grpSp>
        <p:nvGrpSpPr>
          <p:cNvPr id="72706" name=""/>
          <p:cNvGrpSpPr/>
          <p:nvPr/>
        </p:nvGrpSpPr>
        <p:grpSpPr>
          <a:xfrm>
            <a:off x="-6350" y="20638"/>
            <a:ext cx="9144000" cy="6858000"/>
            <a:chExt cx="5760" cy="4320"/>
          </a:xfrm>
        </p:grpSpPr>
        <p:sp>
          <p:nvSpPr>
            <p:cNvPr id="72707" name=""/>
            <p:cNvSpPr/>
            <p:nvPr/>
          </p:nvSpPr>
          <p:spPr bwMode="hidden">
            <a:xfrm>
              <a:off x="0" y="3072"/>
              <a:ext cx="5760" cy="1248"/>
            </a:xfrm>
            <a:custGeom>
              <a:rect l="l" t="t"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2708" name=""/>
            <p:cNvSpPr/>
            <p:nvPr/>
          </p:nvSpPr>
          <p:spPr bwMode="hidden">
            <a:xfrm>
              <a:off x="0" y="0"/>
              <a:ext cx="5760" cy="3072"/>
            </a:xfrm>
            <a:custGeom>
              <a:rect l="l" t="t"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grpSp>
      <p:sp>
        <p:nvSpPr>
          <p:cNvPr id="72709" name=""/>
          <p:cNvSpPr/>
          <p:nvPr/>
        </p:nvSpPr>
        <p:spPr bwMode="hidden">
          <a:xfrm>
            <a:off x="6242050" y="6269038"/>
            <a:ext cx="2895600" cy="609600"/>
          </a:xfrm>
          <a:custGeom>
            <a:rect l="l" t="t"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grpSp>
        <p:nvGrpSpPr>
          <p:cNvPr id="72710" name=""/>
          <p:cNvGrpSpPr/>
          <p:nvPr/>
        </p:nvGrpSpPr>
        <p:grpSpPr>
          <a:xfrm>
            <a:off x="-1588" y="6034088"/>
            <a:ext cx="7845425" cy="850900"/>
            <a:chOff x="0" y="3792"/>
            <a:chExt cx="4942" cy="536"/>
          </a:xfrm>
        </p:grpSpPr>
        <p:sp>
          <p:nvSpPr>
            <p:cNvPr id="72711" name=""/>
            <p:cNvSpPr/>
            <p:nvPr/>
          </p:nvSpPr>
          <p:spPr bwMode="ltGray">
            <a:xfrm>
              <a:off x="1488" y="3792"/>
              <a:ext cx="3240" cy="536"/>
            </a:xfrm>
            <a:custGeom>
              <a:rect l="l" t="t"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grpSp>
          <p:nvGrpSpPr>
            <p:cNvPr id="72712" name=""/>
            <p:cNvGrpSpPr/>
            <p:nvPr/>
          </p:nvGrpSpPr>
          <p:grpSpPr>
            <a:xfrm>
              <a:off x="2486" y="3792"/>
              <a:ext cx="2456" cy="536"/>
              <a:chOff x="2486" y="3792"/>
              <a:chExt cx="2456" cy="536"/>
            </a:xfrm>
          </p:grpSpPr>
          <p:sp>
            <p:nvSpPr>
              <p:cNvPr id="72713" name=""/>
              <p:cNvSpPr/>
              <p:nvPr/>
            </p:nvSpPr>
            <p:spPr bwMode="ltGray">
              <a:xfrm>
                <a:off x="3948" y="3799"/>
                <a:ext cx="994" cy="529"/>
              </a:xfrm>
              <a:custGeom>
                <a:rect l="l" t="t" r="r" b="b"/>
                <a:pathLst>
                  <a:path w="994" h="529">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592" y="527"/>
                    </a:lnTo>
                    <a:lnTo>
                      <a:pt x="994" y="529"/>
                    </a:lnTo>
                    <a:lnTo>
                      <a:pt x="828" y="473"/>
                    </a:lnTo>
                    <a:lnTo>
                      <a:pt x="636" y="373"/>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2714" name=""/>
              <p:cNvSpPr/>
              <p:nvPr/>
            </p:nvSpPr>
            <p:spPr bwMode="ltGray">
              <a:xfrm>
                <a:off x="2677" y="3792"/>
                <a:ext cx="186" cy="395"/>
              </a:xfrm>
              <a:custGeom>
                <a:rect l="l" t="t"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2715" name=""/>
              <p:cNvSpPr/>
              <p:nvPr/>
            </p:nvSpPr>
            <p:spPr bwMode="ltGray">
              <a:xfrm>
                <a:off x="3030" y="3893"/>
                <a:ext cx="378" cy="271"/>
              </a:xfrm>
              <a:custGeom>
                <a:rect l="l" t="t"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2716" name=""/>
              <p:cNvSpPr/>
              <p:nvPr/>
            </p:nvSpPr>
            <p:spPr bwMode="ltGray">
              <a:xfrm>
                <a:off x="3628" y="3866"/>
                <a:ext cx="155" cy="74"/>
              </a:xfrm>
              <a:custGeom>
                <a:rect l="l" t="t"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2717" name=""/>
              <p:cNvSpPr/>
              <p:nvPr/>
            </p:nvSpPr>
            <p:spPr bwMode="ltGray">
              <a:xfrm>
                <a:off x="2486" y="3859"/>
                <a:ext cx="42" cy="81"/>
              </a:xfrm>
              <a:custGeom>
                <a:rect l="l" t="t"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grpSp>
        <p:sp>
          <p:nvSpPr>
            <p:cNvPr id="72718" name=""/>
            <p:cNvSpPr/>
            <p:nvPr/>
          </p:nvSpPr>
          <p:spPr bwMode="ltGray">
            <a:xfrm>
              <a:off x="0" y="3792"/>
              <a:ext cx="3976" cy="535"/>
            </a:xfrm>
            <a:custGeom>
              <a:rect l="l" t="t"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grpSp>
      <p:grpSp>
        <p:nvGrpSpPr>
          <p:cNvPr id="72719" name=""/>
          <p:cNvGrpSpPr/>
          <p:nvPr/>
        </p:nvGrpSpPr>
        <p:grpSpPr>
          <a:xfrm>
            <a:off x="627062" y="6021388"/>
            <a:ext cx="5684838" cy="849312"/>
            <a:chOff x="395" y="3793"/>
            <a:chExt cx="3581" cy="535"/>
          </a:xfrm>
        </p:grpSpPr>
        <p:sp>
          <p:nvSpPr>
            <p:cNvPr id="72720" name=""/>
            <p:cNvSpPr/>
            <p:nvPr/>
          </p:nvSpPr>
          <p:spPr>
            <a:xfrm>
              <a:off x="1196" y="3793"/>
              <a:ext cx="365" cy="291"/>
            </a:xfrm>
            <a:custGeom>
              <a:rect l="l" t="t"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2721" name=""/>
            <p:cNvSpPr/>
            <p:nvPr/>
          </p:nvSpPr>
          <p:spPr>
            <a:xfrm>
              <a:off x="1943" y="3829"/>
              <a:ext cx="2033" cy="499"/>
            </a:xfrm>
            <a:custGeom>
              <a:rect l="l" t="t" r="r" b="b"/>
              <a:pathLst>
                <a:path w="2032"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2722" name=""/>
            <p:cNvSpPr/>
            <p:nvPr/>
          </p:nvSpPr>
          <p:spPr>
            <a:xfrm>
              <a:off x="1830" y="3823"/>
              <a:ext cx="71" cy="61"/>
            </a:xfrm>
            <a:custGeom>
              <a:rect l="l" t="t"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2723" name=""/>
            <p:cNvSpPr/>
            <p:nvPr/>
          </p:nvSpPr>
          <p:spPr>
            <a:xfrm>
              <a:off x="855" y="3842"/>
              <a:ext cx="161" cy="164"/>
            </a:xfrm>
            <a:custGeom>
              <a:rect l="l" t="t"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2724" name=""/>
            <p:cNvSpPr/>
            <p:nvPr/>
          </p:nvSpPr>
          <p:spPr>
            <a:xfrm>
              <a:off x="706" y="3854"/>
              <a:ext cx="59" cy="61"/>
            </a:xfrm>
            <a:custGeom>
              <a:rect l="l" t="t"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2725" name=""/>
            <p:cNvSpPr/>
            <p:nvPr/>
          </p:nvSpPr>
          <p:spPr>
            <a:xfrm>
              <a:off x="395" y="3811"/>
              <a:ext cx="245" cy="207"/>
            </a:xfrm>
            <a:custGeom>
              <a:rect l="l" t="t"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grpSp>
      <p:sp>
        <p:nvSpPr>
          <p:cNvPr id="72726" name=""/>
          <p:cNvSpPr/>
          <p:nvPr>
            <p:ph type="ctrTitle" sz="quarter"/>
          </p:nvPr>
        </p:nvSpPr>
        <p:spPr>
          <a:xfrm>
            <a:off x="457200" y="1447800"/>
            <a:ext cx="8229600" cy="1736725"/>
          </a:xfrm>
          <a:prstGeom prst="rect">
            <a:avLst/>
          </a:prstGeom>
          <a:noFill/>
          <a:ln>
            <a:noFill/>
            <a:miter lim="800000"/>
          </a:ln>
        </p:spPr>
        <p:txBody>
          <a:bodyPr anchor="ctr" anchorCtr="0">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5400" b="0" i="0" u="none" baseline="0">
                <a:solidFill>
                  <a:schemeClr val="tx2"/>
                </a:solidFill>
                <a:effectLst>
                  <a:outerShdw blurRad="38100" dist="38100" dir="2700000" algn="tl">
                    <a:schemeClr val="bg2"/>
                  </a:outerShdw>
                </a:effectLst>
                <a:latin typeface="Arial"/>
                <a:ea typeface="宋体" charset="-122"/>
              </a:defRPr>
            </a:lvl1pPr>
          </a:lstStyle>
          <a:p>
            <a:pPr lvl="0"/>
            <a:r>
              <a:t>单击此处编辑母版标题样式</a:t>
            </a:r>
          </a:p>
        </p:txBody>
      </p:sp>
      <p:sp>
        <p:nvSpPr>
          <p:cNvPr id="72727" name=""/>
          <p:cNvSpPr/>
          <p:nvPr>
            <p:ph type="subTitle" sz="quarter" idx="1"/>
          </p:nvPr>
        </p:nvSpPr>
        <p:spPr>
          <a:xfrm>
            <a:off x="1371600" y="34290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tx2"/>
              </a:buClr>
              <a:buSzTx/>
              <a:buFontTx/>
              <a:buNone/>
              <a:defRPr kumimoji="0" lang="zh-CN" altLang="en-US" sz="3200" b="0" i="0" u="none" baseline="0">
                <a:solidFill>
                  <a:schemeClr val="tx1"/>
                </a:solidFill>
                <a:effectLst>
                  <a:outerShdw blurRad="38100" dist="38100" dir="2700000" algn="tl">
                    <a:schemeClr val="bg2"/>
                  </a:outerShdw>
                </a:effectLst>
                <a:latin typeface="Arial"/>
                <a:ea typeface="宋体" charset="-122"/>
              </a:defRPr>
            </a:lvl1pPr>
            <a:lvl2pPr marL="457200" indent="0" algn="ctr" defTabSz="914400" rtl="0" eaLnBrk="1" fontAlgn="base" hangingPunct="1">
              <a:lnSpc>
                <a:spcPct val="100000"/>
              </a:lnSpc>
              <a:spcBef>
                <a:spcPct val="20000"/>
              </a:spcBef>
              <a:spcAft>
                <a:spcPct val="0"/>
              </a:spcAft>
              <a:buClrTx/>
              <a:buSzTx/>
              <a:buFontTx/>
              <a:buNone/>
              <a:defRPr kumimoji="0" lang="zh-CN" altLang="en-US" sz="2800" b="0" i="0" u="none" baseline="0">
                <a:solidFill>
                  <a:schemeClr val="tx1"/>
                </a:solidFill>
                <a:latin typeface="Arial"/>
                <a:ea typeface="宋体" charset="-122"/>
              </a:defRPr>
            </a:lvl2pPr>
            <a:lvl3pPr marL="914400" indent="0" algn="ctr" defTabSz="914400" rtl="0" eaLnBrk="1" fontAlgn="base" hangingPunct="1">
              <a:lnSpc>
                <a:spcPct val="100000"/>
              </a:lnSpc>
              <a:spcBef>
                <a:spcPct val="20000"/>
              </a:spcBef>
              <a:spcAft>
                <a:spcPct val="0"/>
              </a:spcAft>
              <a:buClr>
                <a:schemeClr val="tx2"/>
              </a:buClr>
              <a:buSzTx/>
              <a:buFontTx/>
              <a:buNone/>
              <a:defRPr kumimoji="0" lang="zh-CN" altLang="en-US" sz="2400" b="0" i="0" u="none" baseline="0">
                <a:solidFill>
                  <a:schemeClr val="tx1"/>
                </a:solidFill>
                <a:latin typeface="Arial"/>
                <a:ea typeface="宋体" charset="-122"/>
              </a:defRPr>
            </a:lvl3pPr>
            <a:lvl4pPr marL="1371600" indent="0" algn="ctr" defTabSz="914400" rtl="0" eaLnBrk="1" fontAlgn="base" hangingPunct="1">
              <a:lnSpc>
                <a:spcPct val="100000"/>
              </a:lnSpc>
              <a:spcBef>
                <a:spcPct val="20000"/>
              </a:spcBef>
              <a:spcAft>
                <a:spcPct val="0"/>
              </a:spcAft>
              <a:buClrTx/>
              <a:buSzTx/>
              <a:buFontTx/>
              <a:buNone/>
              <a:defRPr kumimoji="0" lang="zh-CN" altLang="en-US" sz="2000" b="0" i="0" u="none" baseline="0">
                <a:solidFill>
                  <a:schemeClr val="tx1"/>
                </a:solidFill>
                <a:latin typeface="Arial"/>
                <a:ea typeface="宋体" charset="-122"/>
              </a:defRPr>
            </a:lvl4pPr>
            <a:lvl5pPr marL="1828800" indent="0" algn="ctr" defTabSz="914400" rtl="0" eaLnBrk="1" fontAlgn="base" hangingPunct="1">
              <a:lnSpc>
                <a:spcPct val="100000"/>
              </a:lnSpc>
              <a:spcBef>
                <a:spcPct val="20000"/>
              </a:spcBef>
              <a:spcAft>
                <a:spcPct val="0"/>
              </a:spcAft>
              <a:buClr>
                <a:schemeClr val="tx2"/>
              </a:buClr>
              <a:buSzTx/>
              <a:buFontTx/>
              <a:buNone/>
              <a:defRPr kumimoji="0" lang="zh-CN" altLang="en-US" sz="2000" b="0" i="0" u="none" baseline="0">
                <a:solidFill>
                  <a:schemeClr val="tx1"/>
                </a:solidFill>
                <a:latin typeface="Arial"/>
                <a:ea typeface="宋体" charset="-122"/>
              </a:defRPr>
            </a:lvl5pPr>
          </a:lstStyle>
          <a:p>
            <a:pPr lvl="0"/>
            <a:r>
              <a:t>单击此处编辑母版副标题样式</a:t>
            </a:r>
          </a:p>
        </p:txBody>
      </p:sp>
      <p:sp>
        <p:nvSpPr>
          <p:cNvPr id="72728" name=""/>
          <p:cNvSpPr/>
          <p:nvPr>
            <p:ph type="dt" sz="quarter" idx="2"/>
          </p:nvPr>
        </p:nvSpPr>
        <p:spPr>
          <a:xfrm>
            <a:off x="457200" y="6248400"/>
            <a:ext cx="2133600" cy="457200"/>
          </a:xfrm>
          <a:prstGeom prst="rect">
            <a:avLst/>
          </a:prstGeom>
          <a:noFill/>
          <a:ln>
            <a:noFill/>
            <a:miter lim="800000"/>
          </a:ln>
        </p:spPr>
        <p:txBody>
          <a:bodyPr anchor="b" anchorCtr="0"/>
          <a:lstStyle/>
          <a:p>
            <a:pPr lvl="0"/>
            <a:fld id="{E8A122EE-D592-4360-9B18-DEFADDFC6357}" type="datetime1">
              <a:rPr sz="1200">
                <a:effectLst>
                  <a:outerShdw blurRad="38100" dist="38100" dir="2700000" algn="tl">
                    <a:schemeClr val="bg2"/>
                  </a:outerShdw>
                </a:effectLst>
              </a:rPr>
              <a:t>*</a:t>
            </a:fld>
            <a:endParaRPr sz="1200">
              <a:effectLst>
                <a:outerShdw blurRad="38100" dist="38100" dir="2700000" algn="tl">
                  <a:schemeClr val="bg2"/>
                </a:outerShdw>
              </a:effectLst>
            </a:endParaRPr>
          </a:p>
        </p:txBody>
      </p:sp>
      <p:sp>
        <p:nvSpPr>
          <p:cNvPr id="72729" name=""/>
          <p:cNvSpPr/>
          <p:nvPr>
            <p:ph type="sldNum" sz="quarter" idx="4"/>
          </p:nvPr>
        </p:nvSpPr>
        <p:spPr>
          <a:xfrm>
            <a:off x="6553200" y="6248400"/>
            <a:ext cx="2133600" cy="457200"/>
          </a:xfrm>
          <a:prstGeom prst="rect">
            <a:avLst/>
          </a:prstGeom>
          <a:noFill/>
          <a:ln>
            <a:noFill/>
            <a:miter lim="800000"/>
          </a:ln>
        </p:spPr>
        <p:txBody>
          <a:bodyPr anchor="b" anchorCtr="0"/>
          <a:lstStyle/>
          <a:p>
            <a:pPr lvl="0" algn="r"/>
            <a:fld id="{09F6E4B1-D00C-43F4-B0CE-3DEC2E381439}" type="slidenum">
              <a:rPr sz="1200">
                <a:effectLst>
                  <a:outerShdw blurRad="38100" dist="38100" dir="2700000" algn="tl">
                    <a:schemeClr val="bg2"/>
                  </a:outerShdw>
                </a:effectLst>
              </a:rPr>
              <a:t>*</a:t>
            </a:fld>
            <a:endParaRPr sz="1200">
              <a:effectLst>
                <a:outerShdw blurRad="38100" dist="38100" dir="2700000" algn="tl">
                  <a:schemeClr val="bg2"/>
                </a:outerShdw>
              </a:effectLst>
            </a:endParaRPr>
          </a:p>
        </p:txBody>
      </p:sp>
      <p:sp>
        <p:nvSpPr>
          <p:cNvPr id="72730" name=""/>
          <p:cNvSpPr/>
          <p:nvPr>
            <p:ph type="ftr" sz="quarter" idx="3"/>
          </p:nvPr>
        </p:nvSpPr>
        <p:spPr>
          <a:xfrm>
            <a:off x="3124200" y="6248400"/>
            <a:ext cx="2895600" cy="457200"/>
          </a:xfrm>
          <a:prstGeom prst="rect">
            <a:avLst/>
          </a:prstGeom>
          <a:noFill/>
          <a:ln>
            <a:noFill/>
            <a:miter lim="800000"/>
          </a:ln>
        </p:spPr>
        <p:txBody>
          <a:bodyPr anchor="b" anchorCtr="0"/>
          <a:lstStyle/>
          <a:p>
            <a:pPr lvl="0" algn="ctr"/>
            <a:fld id="{1862502C-797C-483E-817B-1315A13B6903}" type="footer">
              <a:rPr sz="1200">
                <a:effectLst>
                  <a:outerShdw blurRad="38100" dist="38100" dir="2700000" algn="tl">
                    <a:schemeClr val="bg2"/>
                  </a:outerShdw>
                </a:effectLst>
              </a:rPr>
              <a:t>*</a:t>
            </a:fld>
            <a:endParaRPr sz="1200">
              <a:effectLst>
                <a:outerShdw blurRad="38100" dist="38100" dir="2700000" algn="tl">
                  <a:schemeClr val="bg2"/>
                </a:outerShdw>
              </a:effectLst>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fld id="{22461D8C-C5B2-41A7-AB33-215FCF8E6413}" type="datetime1">
              <a:rPr sz="1200">
                <a:effectLst>
                  <a:outerShdw blurRad="38100" dist="38100" dir="2700000" algn="tl">
                    <a:schemeClr val="bg2"/>
                  </a:outerShdw>
                </a:effectLst>
              </a:rPr>
              <a:t>*</a:t>
            </a:fld>
            <a:endParaRPr sz="1200">
              <a:effectLst>
                <a:outerShdw blurRad="38100" dist="38100" dir="2700000" algn="tl">
                  <a:schemeClr val="bg2"/>
                </a:outerShdw>
              </a:effectLst>
            </a:endParaRPr>
          </a:p>
        </p:txBody>
      </p:sp>
      <p:sp>
        <p:nvSpPr>
          <p:cNvPr id="5" name="Footer Placeholder 4"/>
          <p:cNvSpPr>
            <a:spLocks noGrp="1"/>
          </p:cNvSpPr>
          <p:nvPr>
            <p:ph type="ftr" sz="quarter" idx="3"/>
          </p:nvPr>
        </p:nvSpPr>
        <p:spPr/>
        <p:txBody>
          <a:bodyPr/>
          <a:lstStyle/>
          <a:p>
            <a:pPr lvl="0" algn="ctr"/>
            <a:fld id="{D8795604-3371-4C65-A478-01F151FD2999}" type="footer">
              <a:rPr sz="1200">
                <a:effectLst>
                  <a:outerShdw blurRad="38100" dist="38100" dir="2700000" algn="tl">
                    <a:schemeClr val="bg2"/>
                  </a:outerShdw>
                </a:effectLst>
              </a:rPr>
              <a:t>*</a:t>
            </a:fld>
            <a:endParaRPr sz="1200">
              <a:effectLst>
                <a:outerShdw blurRad="38100" dist="38100" dir="2700000" algn="tl">
                  <a:schemeClr val="bg2"/>
                </a:outerShdw>
              </a:effectLst>
            </a:endParaRPr>
          </a:p>
        </p:txBody>
      </p:sp>
      <p:sp>
        <p:nvSpPr>
          <p:cNvPr id="6" name="Slide Number Placeholder 5"/>
          <p:cNvSpPr>
            <a:spLocks noGrp="1"/>
          </p:cNvSpPr>
          <p:nvPr>
            <p:ph type="sldNum" sz="quarter" idx="4"/>
          </p:nvPr>
        </p:nvSpPr>
        <p:spPr/>
        <p:txBody>
          <a:bodyPr/>
          <a:lstStyle/>
          <a:p>
            <a:pPr lvl="0" algn="r"/>
            <a:fld id="{93AE1883-0942-4AA3-9DB2-9C7C3A0314B1}" type="slidenum">
              <a:rPr sz="1200">
                <a:effectLst>
                  <a:outerShdw blurRad="38100" dist="38100" dir="2700000" algn="tl">
                    <a:schemeClr val="bg2"/>
                  </a:outerShdw>
                </a:effectLst>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chemeClr val="bg1">
                <a:gamma/>
                <a:shade val="46275"/>
                <a:invGamma/>
              </a:schemeClr>
            </a:gs>
            <a:gs pos="100000">
              <a:schemeClr val="bg1"/>
            </a:gs>
          </a:gsLst>
          <a:lin ang="5400000" scaled="1"/>
        </a:gradFill>
      </p:bgPr>
    </p:bg>
    <p:spTree>
      <p:nvGrpSpPr>
        <p:cNvPr id="1" name=""/>
        <p:cNvGrpSpPr/>
        <p:nvPr/>
      </p:nvGrpSpPr>
      <p:grpSpPr/>
      <p:grpSp>
        <p:nvGrpSpPr>
          <p:cNvPr id="71682" name=""/>
          <p:cNvGrpSpPr/>
          <p:nvPr/>
        </p:nvGrpSpPr>
        <p:grpSpPr>
          <a:xfrm>
            <a:off x="0" y="0"/>
            <a:ext cx="9144000" cy="6858000"/>
            <a:chExt cx="5760" cy="4320"/>
          </a:xfrm>
        </p:grpSpPr>
        <p:sp>
          <p:nvSpPr>
            <p:cNvPr id="71683" name=""/>
            <p:cNvSpPr/>
            <p:nvPr/>
          </p:nvSpPr>
          <p:spPr bwMode="hidden">
            <a:xfrm>
              <a:off x="0" y="3072"/>
              <a:ext cx="5760" cy="1248"/>
            </a:xfrm>
            <a:custGeom>
              <a:rect l="l" t="t"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1684" name=""/>
            <p:cNvSpPr/>
            <p:nvPr/>
          </p:nvSpPr>
          <p:spPr bwMode="hidden">
            <a:xfrm>
              <a:off x="0" y="0"/>
              <a:ext cx="5760" cy="3072"/>
            </a:xfrm>
            <a:custGeom>
              <a:rect l="l" t="t"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grpSp>
      <p:sp>
        <p:nvSpPr>
          <p:cNvPr id="71685" name=""/>
          <p:cNvSpPr/>
          <p:nvPr/>
        </p:nvSpPr>
        <p:spPr bwMode="hidden">
          <a:xfrm>
            <a:off x="6248400" y="6262688"/>
            <a:ext cx="2895600" cy="609600"/>
          </a:xfrm>
          <a:custGeom>
            <a:rect l="l" t="t"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grpSp>
        <p:nvGrpSpPr>
          <p:cNvPr id="71686" name=""/>
          <p:cNvGrpSpPr/>
          <p:nvPr/>
        </p:nvGrpSpPr>
        <p:grpSpPr>
          <a:xfrm>
            <a:off x="0" y="6019800"/>
            <a:ext cx="7848600" cy="857250"/>
            <a:chOff x="0" y="3792"/>
            <a:chExt cx="4944" cy="540"/>
          </a:xfrm>
        </p:grpSpPr>
        <p:sp>
          <p:nvSpPr>
            <p:cNvPr id="71687" name=""/>
            <p:cNvSpPr/>
            <p:nvPr/>
          </p:nvSpPr>
          <p:spPr bwMode="ltGray">
            <a:xfrm>
              <a:off x="1488" y="3792"/>
              <a:ext cx="3240" cy="536"/>
            </a:xfrm>
            <a:custGeom>
              <a:rect l="l" t="t"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grpSp>
          <p:nvGrpSpPr>
            <p:cNvPr id="71688" name=""/>
            <p:cNvGrpSpPr/>
            <p:nvPr/>
          </p:nvGrpSpPr>
          <p:grpSpPr>
            <a:xfrm>
              <a:off x="2486" y="3792"/>
              <a:ext cx="2458" cy="540"/>
              <a:chOff x="2486" y="3792"/>
              <a:chExt cx="2458" cy="540"/>
            </a:xfrm>
          </p:grpSpPr>
          <p:sp>
            <p:nvSpPr>
              <p:cNvPr id="71689" name=""/>
              <p:cNvSpPr/>
              <p:nvPr/>
            </p:nvSpPr>
            <p:spPr bwMode="ltGray">
              <a:xfrm>
                <a:off x="3948" y="3799"/>
                <a:ext cx="996" cy="533"/>
              </a:xfrm>
              <a:custGeom>
                <a:rect l="l" t="t" r="r" b="b"/>
                <a:pathLst>
                  <a:path w="996" h="533">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612" y="533"/>
                    </a:lnTo>
                    <a:lnTo>
                      <a:pt x="996" y="529"/>
                    </a:lnTo>
                    <a:lnTo>
                      <a:pt x="828" y="473"/>
                    </a:lnTo>
                    <a:lnTo>
                      <a:pt x="636" y="373"/>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1690" name=""/>
              <p:cNvSpPr/>
              <p:nvPr/>
            </p:nvSpPr>
            <p:spPr bwMode="ltGray">
              <a:xfrm>
                <a:off x="2677" y="3792"/>
                <a:ext cx="186" cy="395"/>
              </a:xfrm>
              <a:custGeom>
                <a:rect l="l" t="t"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1691" name=""/>
              <p:cNvSpPr/>
              <p:nvPr/>
            </p:nvSpPr>
            <p:spPr bwMode="ltGray">
              <a:xfrm>
                <a:off x="3030" y="3893"/>
                <a:ext cx="378" cy="271"/>
              </a:xfrm>
              <a:custGeom>
                <a:rect l="l" t="t"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1692" name=""/>
              <p:cNvSpPr/>
              <p:nvPr/>
            </p:nvSpPr>
            <p:spPr bwMode="ltGray">
              <a:xfrm>
                <a:off x="3628" y="3866"/>
                <a:ext cx="155" cy="74"/>
              </a:xfrm>
              <a:custGeom>
                <a:rect l="l" t="t"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1693" name=""/>
              <p:cNvSpPr/>
              <p:nvPr/>
            </p:nvSpPr>
            <p:spPr bwMode="ltGray">
              <a:xfrm>
                <a:off x="2486" y="3859"/>
                <a:ext cx="42" cy="81"/>
              </a:xfrm>
              <a:custGeom>
                <a:rect l="l" t="t"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grpSp>
        <p:sp>
          <p:nvSpPr>
            <p:cNvPr id="71694" name=""/>
            <p:cNvSpPr/>
            <p:nvPr/>
          </p:nvSpPr>
          <p:spPr bwMode="ltGray">
            <a:xfrm>
              <a:off x="0" y="3792"/>
              <a:ext cx="3976" cy="535"/>
            </a:xfrm>
            <a:custGeom>
              <a:rect l="l" t="t"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grpSp>
      <p:grpSp>
        <p:nvGrpSpPr>
          <p:cNvPr id="71695" name=""/>
          <p:cNvGrpSpPr/>
          <p:nvPr/>
        </p:nvGrpSpPr>
        <p:grpSpPr>
          <a:xfrm>
            <a:off x="627062" y="6021388"/>
            <a:ext cx="5684838" cy="849312"/>
            <a:chOff x="395" y="3793"/>
            <a:chExt cx="3581" cy="535"/>
          </a:xfrm>
        </p:grpSpPr>
        <p:sp>
          <p:nvSpPr>
            <p:cNvPr id="71696" name=""/>
            <p:cNvSpPr/>
            <p:nvPr/>
          </p:nvSpPr>
          <p:spPr>
            <a:xfrm>
              <a:off x="1196" y="3793"/>
              <a:ext cx="365" cy="291"/>
            </a:xfrm>
            <a:custGeom>
              <a:rect l="l" t="t"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1697" name=""/>
            <p:cNvSpPr/>
            <p:nvPr/>
          </p:nvSpPr>
          <p:spPr>
            <a:xfrm>
              <a:off x="1943" y="3829"/>
              <a:ext cx="2033" cy="499"/>
            </a:xfrm>
            <a:custGeom>
              <a:rect l="l" t="t" r="r" b="b"/>
              <a:pathLst>
                <a:path w="2032"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1698" name=""/>
            <p:cNvSpPr/>
            <p:nvPr/>
          </p:nvSpPr>
          <p:spPr>
            <a:xfrm>
              <a:off x="1830" y="3823"/>
              <a:ext cx="71" cy="61"/>
            </a:xfrm>
            <a:custGeom>
              <a:rect l="l" t="t"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1699" name=""/>
            <p:cNvSpPr/>
            <p:nvPr/>
          </p:nvSpPr>
          <p:spPr>
            <a:xfrm>
              <a:off x="855" y="3842"/>
              <a:ext cx="161" cy="164"/>
            </a:xfrm>
            <a:custGeom>
              <a:rect l="l" t="t"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1700" name=""/>
            <p:cNvSpPr/>
            <p:nvPr/>
          </p:nvSpPr>
          <p:spPr>
            <a:xfrm>
              <a:off x="706" y="3854"/>
              <a:ext cx="59" cy="61"/>
            </a:xfrm>
            <a:custGeom>
              <a:rect l="l" t="t"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71701" name=""/>
            <p:cNvSpPr/>
            <p:nvPr/>
          </p:nvSpPr>
          <p:spPr>
            <a:xfrm>
              <a:off x="395" y="3811"/>
              <a:ext cx="245" cy="207"/>
            </a:xfrm>
            <a:custGeom>
              <a:rect l="l" t="t"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grpSp>
      <p:sp>
        <p:nvSpPr>
          <p:cNvPr id="71702" name=""/>
          <p:cNvSpPr/>
          <p:nvPr>
            <p:ph type="title"/>
          </p:nvPr>
        </p:nvSpPr>
        <p:spPr>
          <a:xfrm>
            <a:off x="457200" y="228600"/>
            <a:ext cx="82296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charset="-122"/>
              </a:defRPr>
            </a:lvl1pPr>
          </a:lstStyle>
          <a:p>
            <a:pPr lvl="0"/>
            <a:r>
              <a:t>单击此处编辑母版标题样式</a:t>
            </a:r>
          </a:p>
        </p:txBody>
      </p:sp>
      <p:sp>
        <p:nvSpPr>
          <p:cNvPr id="71703" name=""/>
          <p:cNvSpPr/>
          <p:nvPr>
            <p:ph type="body" idx="1"/>
          </p:nvPr>
        </p:nvSpPr>
        <p:spPr>
          <a:xfrm>
            <a:off x="457200" y="1600200"/>
            <a:ext cx="8229600" cy="4495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71704" name=""/>
          <p:cNvSpPr/>
          <p:nvPr>
            <p:ph type="dt" sz="half" idx="2"/>
          </p:nvPr>
        </p:nvSpPr>
        <p:spPr>
          <a:xfrm>
            <a:off x="457200" y="6248400"/>
            <a:ext cx="2133600" cy="457200"/>
          </a:xfrm>
          <a:prstGeom prst="rect">
            <a:avLst/>
          </a:prstGeom>
          <a:noFill/>
          <a:ln>
            <a:noFill/>
            <a:miter lim="800000"/>
          </a:ln>
        </p:spPr>
        <p:txBody>
          <a:bodyPr anchor="b"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a:pPr lvl="0"/>
            <a:fld id="{B1035F9A-14B7-4BB3-85A9-82FE18C014A7}" type="datetime1">
              <a:rPr sz="1200">
                <a:effectLst>
                  <a:outerShdw blurRad="38100" dist="38100" dir="2700000" algn="tl">
                    <a:schemeClr val="bg2"/>
                  </a:outerShdw>
                </a:effectLst>
              </a:rPr>
              <a:t>*</a:t>
            </a:fld>
            <a:endParaRPr sz="1200">
              <a:effectLst>
                <a:outerShdw blurRad="38100" dist="38100" dir="2700000" algn="tl">
                  <a:schemeClr val="bg2"/>
                </a:outerShdw>
              </a:effectLst>
            </a:endParaRPr>
          </a:p>
        </p:txBody>
      </p:sp>
      <p:sp>
        <p:nvSpPr>
          <p:cNvPr id="71705" name=""/>
          <p:cNvSpPr/>
          <p:nvPr>
            <p:ph type="ftr" sz="quarter" idx="3"/>
          </p:nvPr>
        </p:nvSpPr>
        <p:spPr>
          <a:xfrm>
            <a:off x="3124200" y="6248400"/>
            <a:ext cx="2895600" cy="457200"/>
          </a:xfrm>
          <a:prstGeom prst="rect">
            <a:avLst/>
          </a:prstGeom>
          <a:noFill/>
          <a:ln>
            <a:noFill/>
            <a:miter lim="800000"/>
          </a:ln>
        </p:spPr>
        <p:txBody>
          <a:bodyPr anchor="b"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a:pPr lvl="0" algn="ctr"/>
            <a:fld id="{09190C8E-88A6-4ED9-8603-0A97CE0029E9}" type="footer">
              <a:rPr sz="1200">
                <a:effectLst>
                  <a:outerShdw blurRad="38100" dist="38100" dir="2700000" algn="tl">
                    <a:schemeClr val="bg2"/>
                  </a:outerShdw>
                </a:effectLst>
              </a:rPr>
              <a:t>*</a:t>
            </a:fld>
            <a:endParaRPr sz="1200">
              <a:effectLst>
                <a:outerShdw blurRad="38100" dist="38100" dir="2700000" algn="tl">
                  <a:schemeClr val="bg2"/>
                </a:outerShdw>
              </a:effectLst>
            </a:endParaRPr>
          </a:p>
        </p:txBody>
      </p:sp>
      <p:sp>
        <p:nvSpPr>
          <p:cNvPr id="71706" name=""/>
          <p:cNvSpPr/>
          <p:nvPr>
            <p:ph type="sldNum" sz="quarter" idx="4"/>
          </p:nvPr>
        </p:nvSpPr>
        <p:spPr>
          <a:xfrm>
            <a:off x="6553200" y="6248400"/>
            <a:ext cx="2133600" cy="457200"/>
          </a:xfrm>
          <a:prstGeom prst="rect">
            <a:avLst/>
          </a:prstGeom>
          <a:noFill/>
          <a:ln>
            <a:noFill/>
            <a:miter lim="800000"/>
          </a:ln>
        </p:spPr>
        <p:txBody>
          <a:bodyPr anchor="b"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a:pPr lvl="0" algn="r"/>
            <a:fld id="{ED89B1A1-4C5B-4CCB-A399-14FEC65528B5}" type="slidenum">
              <a:rPr sz="1200">
                <a:effectLst>
                  <a:outerShdw blurRad="38100" dist="38100" dir="2700000" algn="tl">
                    <a:schemeClr val="bg2"/>
                  </a:outerShdw>
                </a:effectLst>
              </a:rPr>
              <a:t>*</a:t>
            </a:fld>
            <a:endParaRPr sz="1200">
              <a:effectLst>
                <a:outerShdw blurRad="38100" dist="38100" dir="2700000" algn="tl">
                  <a:schemeClr val="bg2"/>
                </a:outerShdw>
              </a:effectLst>
            </a:endParaRPr>
          </a:p>
        </p:txBody>
      </p:sp>
    </p:spTree>
  </p:cSld>
  <p:clrMap bg1="dk1" tx1="lt1" bg2="dk2" tx2="lt2" accent1="accent1" accent2="accent2" accent3="accent3" accent4="accent4" accent5="accent5" accent6="accent6" hlink="hlink" folHlink="folHlink"/>
  <p:sldLayoutIdLst>
    <p:sldLayoutId id="2147483660" r:id="rId1"/>
    <p:sldLayoutId id="2147483674" r:id="rId2"/>
  </p:sldLayoutIdLst>
  <p:transition/>
  <p:timing/>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effectLst>
            <a:outerShdw blurRad="38100" dist="38100" dir="2700000" algn="tl">
              <a:schemeClr val="bg2"/>
            </a:outerShdw>
          </a:effectLst>
          <a:latin typeface="Arial"/>
          <a:ea typeface="宋体" charset="-122"/>
        </a:defRPr>
      </a:lvl1pPr>
    </p:titleStyle>
    <p:bodyStyle>
      <a:lvl1pPr marL="342900" indent="-342900" algn="l" defTabSz="914400" rtl="0" eaLnBrk="1" fontAlgn="base" hangingPunct="1">
        <a:lnSpc>
          <a:spcPct val="100000"/>
        </a:lnSpc>
        <a:spcBef>
          <a:spcPct val="20000"/>
        </a:spcBef>
        <a:spcAft>
          <a:spcPct val="0"/>
        </a:spcAft>
        <a:buClr>
          <a:schemeClr val="tx2"/>
        </a:buClr>
        <a:buSzTx/>
        <a:buFontTx/>
        <a:buChar char="•"/>
        <a:defRPr kumimoji="0"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sz="2000" b="0" i="0" u="none" baseline="0">
          <a:solidFill>
            <a:schemeClr val="tx1"/>
          </a:solidFill>
          <a:latin typeface="Arial"/>
          <a:ea typeface="宋体"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wmf"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0520331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4" name=""/>
          <p:cNvSpPr/>
          <p:nvPr>
            <p:ph type="title"/>
          </p:nvPr>
        </p:nvSpPr>
        <p:spPr>
          <a:xfrm>
            <a:off x="457200" y="274638"/>
            <a:ext cx="8229600" cy="49831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charset="-122"/>
              </a:defRPr>
            </a:lvl1pPr>
          </a:lstStyle>
          <a:p>
            <a:pPr lvl="0"/>
            <a:r>
              <a:rPr sz="6000" b="1"/>
              <a:t>消防设施及器材的使用</a:t>
            </a:r>
            <a:r>
              <a:rPr sz="6000"/>
              <a:t> </a:t>
            </a:r>
            <a:br>
              <a:rPr sz="6000"/>
            </a:br>
            <a:br>
              <a:rPr sz="6000"/>
            </a:br>
            <a:br/>
            <a:r>
              <a:rPr sz="2400" b="1"/>
              <a:t>机电车间      温裕凡</a:t>
            </a:r>
            <a:endParaRPr sz="2400" b="1"/>
          </a:p>
        </p:txBody>
      </p:sp>
      <p:sp>
        <p:nvSpPr>
          <p:cNvPr id="5125" name="TextBox 5124"/>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a:p>
            <a:pPr>
              <a:defRPr sz="100">
                <a:solidFill>
                  <a:srgbClr val="FFFFFF"/>
                </a:solidFill>
              </a:defRPr>
            </a:pPr>
            <a:r>
              <a:t>消防设施及器材的使用共28页，您现在浏览的是第1页!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
          <p:cNvSpPr/>
          <p:nvPr>
            <p:ph type="title"/>
          </p:nvPr>
        </p:nvSpPr>
        <p:spPr>
          <a:xfrm>
            <a:off x="457200" y="22860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charset="-122"/>
              </a:defRPr>
            </a:lvl1pPr>
          </a:lstStyle>
          <a:p>
            <a:pPr lvl="0"/>
            <a:r>
              <a:rPr b="1"/>
              <a:t>一、 地铁火灾的主要原因</a:t>
            </a:r>
            <a:r>
              <a:t> </a:t>
            </a:r>
          </a:p>
        </p:txBody>
      </p:sp>
      <p:sp>
        <p:nvSpPr>
          <p:cNvPr id="7171" name=""/>
          <p:cNvSpPr/>
          <p:nvPr>
            <p:ph type="body" idx="4294967295"/>
          </p:nvPr>
        </p:nvSpPr>
        <p:spPr>
          <a:xfrm>
            <a:off x="457200" y="1600200"/>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charset="-122"/>
              </a:defRPr>
            </a:lvl5pPr>
          </a:lstStyle>
          <a:p>
            <a:pPr lvl="0">
              <a:lnSpc>
                <a:spcPct val="80000"/>
              </a:lnSpc>
            </a:pPr>
            <a:r>
              <a:rPr sz="2000"/>
              <a:t> 地铁主要有地下铁路线、车站建筑、运行列车以及为其运行服务配套的控制中心、主变电站、车辆段等组成，是一个十分复杂的交通运输系统，潜伏着很大的火灾危险性，主要火灾原因如下：</a:t>
            </a:r>
            <a:endParaRPr sz="2000"/>
          </a:p>
          <a:p>
            <a:pPr lvl="0">
              <a:lnSpc>
                <a:spcPct val="80000"/>
              </a:lnSpc>
            </a:pPr>
            <a:r>
              <a:rPr sz="2000"/>
              <a:t>（1）电气设备引起火灾：地铁车站内用电设施设备繁多，隧道内敷设各种电缆，列车上也有各种用电设备，因而地铁容易引起电气火灾。</a:t>
            </a:r>
            <a:endParaRPr sz="2000"/>
          </a:p>
          <a:p>
            <a:pPr lvl="0">
              <a:lnSpc>
                <a:spcPct val="80000"/>
              </a:lnSpc>
            </a:pPr>
            <a:r>
              <a:rPr sz="2000"/>
              <a:t>（2）管理不善引起火灾：有的地铁车站的站厅层和安全通道上设有商铺，有的地铁车站与地下商业用房连在一起，有些商业用房设有餐饮功能。对这些商铺特别是明火管理不善，使用不当，很有可能引起火灾或爆炸事故。</a:t>
            </a:r>
            <a:endParaRPr sz="2000"/>
          </a:p>
          <a:p>
            <a:pPr lvl="0">
              <a:lnSpc>
                <a:spcPct val="80000"/>
              </a:lnSpc>
            </a:pPr>
            <a:r>
              <a:rPr sz="2000"/>
              <a:t>（3）吸烟不慎引起火灾：尽管地铁车站内是禁止吸烟多，但由于乘客众多，人员繁杂，吸烟者难以禁绝。有的乘客在车站内边走边吸烟，有的吸烟者将未熄灭的烟蒂扔在废纸篓里，凡此种种，都极易引起火灾。</a:t>
            </a:r>
            <a:endParaRPr sz="2000"/>
          </a:p>
        </p:txBody>
      </p:sp>
      <p:sp>
        <p:nvSpPr>
          <p:cNvPr id="7172" name="TextBox 717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a:p>
            <a:pPr>
              <a:defRPr sz="100">
                <a:solidFill>
                  <a:srgbClr val="FFFFFF"/>
                </a:solidFill>
              </a:defRPr>
            </a:pPr>
            <a:r>
              <a:t>消防设施及器材的使用共28页，您现在浏览的是第2页!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346" name=""/>
          <p:cNvSpPr/>
          <p:nvPr>
            <p:ph type="title"/>
          </p:nvPr>
        </p:nvSpPr>
        <p:spPr>
          <a:xfrm>
            <a:off x="457200" y="22860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charset="-122"/>
              </a:defRPr>
            </a:lvl1pPr>
          </a:lstStyle>
          <a:p>
            <a:pPr lvl="0"/>
            <a:r>
              <a:rPr b="1"/>
              <a:t>一、 地铁火灾的主要原因</a:t>
            </a:r>
            <a:r>
              <a:t> </a:t>
            </a:r>
          </a:p>
        </p:txBody>
      </p:sp>
      <p:sp>
        <p:nvSpPr>
          <p:cNvPr id="57347" name=""/>
          <p:cNvSpPr/>
          <p:nvPr>
            <p:ph type="body" idx="4294967295"/>
          </p:nvPr>
        </p:nvSpPr>
        <p:spPr>
          <a:xfrm>
            <a:off x="457200" y="1600200"/>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charset="-122"/>
              </a:defRPr>
            </a:lvl5pPr>
          </a:lstStyle>
          <a:p>
            <a:pPr lvl="0">
              <a:lnSpc>
                <a:spcPct val="80000"/>
              </a:lnSpc>
            </a:pPr>
            <a:r>
              <a:rPr sz="2800"/>
              <a:t>（4）设备故障引起火灾：在地铁车站内和列车上设有多种机械设备，如送风机、排风机、电动机、制动系统等。机械设备如果质量有问题或对其缺乏维护保养，也有可能导致运行不顺，引发火灾事故。</a:t>
            </a:r>
            <a:endParaRPr sz="2800"/>
          </a:p>
          <a:p>
            <a:pPr lvl="0">
              <a:lnSpc>
                <a:spcPct val="80000"/>
              </a:lnSpc>
            </a:pPr>
            <a:r>
              <a:rPr sz="2800"/>
              <a:t>（5）违章操作引起火灾：地铁建设施工中或投入使用后的设备维修作业中，如果稍有疏忽，违章操作，也会发生火灾事故。</a:t>
            </a:r>
            <a:endParaRPr sz="2800"/>
          </a:p>
          <a:p>
            <a:pPr lvl="0">
              <a:lnSpc>
                <a:spcPct val="80000"/>
              </a:lnSpc>
            </a:pPr>
            <a:r>
              <a:rPr sz="2800"/>
              <a:t>（6）人为破坏引发火灾爆炸等事故：由于地铁客流量大，一旦发生事故，往往造成重大的社会影响。所以，恐怖组织和对社会不满分子把地铁作为制造恐怖事件和发泄不满情绪的目标。</a:t>
            </a:r>
            <a:endParaRPr sz="2800"/>
          </a:p>
          <a:p>
            <a:pPr lvl="0">
              <a:lnSpc>
                <a:spcPct val="80000"/>
              </a:lnSpc>
            </a:pPr>
            <a:endParaRPr sz="2800"/>
          </a:p>
        </p:txBody>
      </p:sp>
      <p:sp>
        <p:nvSpPr>
          <p:cNvPr id="57348" name="TextBox 5734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a:p>
            <a:pPr>
              <a:defRPr sz="100">
                <a:solidFill>
                  <a:srgbClr val="FFFFFF"/>
                </a:solidFill>
              </a:defRPr>
            </a:pPr>
            <a:r>
              <a:t>消防设施及器材的使用共28页，您现在浏览的是第3页!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
          <p:cNvSpPr/>
          <p:nvPr>
            <p:ph type="title"/>
          </p:nvPr>
        </p:nvSpPr>
        <p:spPr>
          <a:xfrm>
            <a:off x="457200" y="22860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charset="-122"/>
              </a:defRPr>
            </a:lvl1pPr>
          </a:lstStyle>
          <a:p>
            <a:pPr lvl="0"/>
            <a:r>
              <a:rPr b="1"/>
              <a:t>灭火器的分类、使用、配置</a:t>
            </a:r>
            <a:r>
              <a:t> </a:t>
            </a:r>
          </a:p>
        </p:txBody>
      </p:sp>
      <p:sp>
        <p:nvSpPr>
          <p:cNvPr id="9219" name=""/>
          <p:cNvSpPr/>
          <p:nvPr>
            <p:ph type="body" idx="4294967295"/>
          </p:nvPr>
        </p:nvSpPr>
        <p:spPr>
          <a:xfrm>
            <a:off x="457200" y="1600200"/>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charset="-122"/>
              </a:defRPr>
            </a:lvl5pPr>
          </a:lstStyle>
          <a:p>
            <a:pPr lvl="0"/>
            <a:r>
              <a:t>灭火器是一种轻便的灭火工具，它可以用于扑救初起火灾，控制蔓延。不同种类的灭火器，适用于不同物质的火灾，其结构和使用方法也各不相同。</a:t>
            </a:r>
            <a:r>
              <a:rPr>
                <a:solidFill>
                  <a:schemeClr val="hlink"/>
                </a:solidFill>
              </a:rPr>
              <a:t>灭火器的种类较多，常用的主要有：泡沫灭火器、二氧化碳灭火器、干粉灭火器和1211灭火器。</a:t>
            </a:r>
            <a:r>
              <a:t>下面分别介绍这几种灭火器：</a:t>
            </a:r>
          </a:p>
        </p:txBody>
      </p:sp>
      <p:sp>
        <p:nvSpPr>
          <p:cNvPr id="9220" name="TextBox 921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a:p>
            <a:pPr>
              <a:defRPr sz="100">
                <a:solidFill>
                  <a:srgbClr val="FFFFFF"/>
                </a:solidFill>
              </a:defRPr>
            </a:pPr>
            <a:r>
              <a:t>消防设施及器材的使用共28页，您现在浏览的是第4页!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
          <p:cNvSpPr/>
          <p:nvPr>
            <p:ph type="title"/>
          </p:nvPr>
        </p:nvSpPr>
        <p:spPr>
          <a:xfrm>
            <a:off x="457200" y="22860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charset="-122"/>
              </a:defRPr>
            </a:lvl1pPr>
          </a:lstStyle>
          <a:p>
            <a:pPr lvl="0"/>
            <a:r>
              <a:rPr b="1"/>
              <a:t>干粉灭火器</a:t>
            </a:r>
            <a:r>
              <a:t> </a:t>
            </a:r>
          </a:p>
        </p:txBody>
      </p:sp>
      <p:sp>
        <p:nvSpPr>
          <p:cNvPr id="10243" name=""/>
          <p:cNvSpPr/>
          <p:nvPr>
            <p:ph type="body" idx="4294967295"/>
          </p:nvPr>
        </p:nvSpPr>
        <p:spPr>
          <a:xfrm>
            <a:off x="457200" y="1600200"/>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charset="-122"/>
              </a:defRPr>
            </a:lvl5pPr>
          </a:lstStyle>
          <a:p>
            <a:pPr lvl="0"/>
            <a:r>
              <a:rPr sz="2800" b="1"/>
              <a:t>干粉推车</a:t>
            </a:r>
            <a:r>
              <a:rPr sz="2800"/>
              <a:t>使用时，首先将推车灭火器快速推到火源近处，拉出喷射胶管并展直，拔出保险销，开启扳直伐门手柄，对准火焰根部，使粉雾横扫重点火焰，注意切断火源，控制火焰窜回，由近及远向前推进灭火。 </a:t>
            </a:r>
            <a:endParaRPr sz="2800"/>
          </a:p>
          <a:p>
            <a:pPr lvl="0"/>
            <a:r>
              <a:rPr sz="2800"/>
              <a:t>干粉灭火器（MFZ）2-3kg有效射程距离2.5m,4-5kg射程为4m,时间8-9秒。8kg射程为5m,时间12秒。（MFTZ）35-50kg推车有效射程为8m,时间20秒。70kg推车射程9m,时间25秒。</a:t>
            </a:r>
            <a:endParaRPr sz="2800"/>
          </a:p>
        </p:txBody>
      </p:sp>
      <p:sp>
        <p:nvSpPr>
          <p:cNvPr id="10244" name="TextBox 1024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a:p>
            <a:pPr>
              <a:defRPr sz="100">
                <a:solidFill>
                  <a:srgbClr val="FFFFFF"/>
                </a:solidFill>
              </a:defRPr>
            </a:pPr>
            <a:r>
              <a:t>消防设施及器材的使用共28页，您现在浏览的是第5页!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
          <p:cNvSpPr/>
          <p:nvPr>
            <p:ph type="title"/>
          </p:nvPr>
        </p:nvSpPr>
        <p:spPr>
          <a:xfrm>
            <a:off x="457200" y="22860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charset="-122"/>
              </a:defRPr>
            </a:lvl1pPr>
          </a:lstStyle>
          <a:p>
            <a:pPr lvl="0"/>
            <a:r>
              <a:rPr b="1"/>
              <a:t>1211灭火器</a:t>
            </a:r>
            <a:r>
              <a:t> </a:t>
            </a:r>
          </a:p>
        </p:txBody>
      </p:sp>
      <p:sp>
        <p:nvSpPr>
          <p:cNvPr id="12291" name=""/>
          <p:cNvSpPr/>
          <p:nvPr>
            <p:ph type="body" idx="4294967295"/>
          </p:nvPr>
        </p:nvSpPr>
        <p:spPr>
          <a:xfrm>
            <a:off x="457200" y="1600200"/>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charset="-122"/>
              </a:defRPr>
            </a:lvl5pPr>
          </a:lstStyle>
          <a:p>
            <a:pPr lvl="0"/>
            <a:r>
              <a:rPr sz="2800"/>
              <a:t>“</a:t>
            </a:r>
            <a:r>
              <a:rPr sz="2800">
                <a:solidFill>
                  <a:schemeClr val="hlink"/>
                </a:solidFill>
              </a:rPr>
              <a:t>1211”灭火器是一种高效灭火剂。灭火时不污染物品，不留痕迹，特别适用于扑救精密仪器、电子设备、文物档案资料火灾。</a:t>
            </a:r>
            <a:r>
              <a:rPr sz="2800"/>
              <a:t>它的灭火原理也是抑制连烧的连锁反应，也适宜于扑救油类火灾。</a:t>
            </a:r>
            <a:endParaRPr sz="2800"/>
          </a:p>
          <a:p>
            <a:pPr lvl="0"/>
            <a:r>
              <a:rPr sz="2800"/>
              <a:t>使用时要首先拔掉保险销，然后握紧压把开关，即有药剂喷出。使用时灭火筒身要垂直，不可平放和颠倒使用。它的射程较近，喷射时要站在上风，接近着火点，对着火源根部扫射，向前推进，要注意防止回头复燃。 </a:t>
            </a:r>
            <a:endParaRPr sz="2800"/>
          </a:p>
        </p:txBody>
      </p:sp>
      <p:sp>
        <p:nvSpPr>
          <p:cNvPr id="12292" name="TextBox 1229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a:p>
            <a:pPr>
              <a:defRPr sz="100">
                <a:solidFill>
                  <a:srgbClr val="FFFFFF"/>
                </a:solidFill>
              </a:defRPr>
            </a:pPr>
            <a:r>
              <a:t>消防设施及器材的使用共28页，您现在浏览的是第6页!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
          <p:cNvSpPr/>
          <p:nvPr>
            <p:ph type="title"/>
          </p:nvPr>
        </p:nvSpPr>
        <p:spPr>
          <a:xfrm>
            <a:off x="457200" y="22860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charset="-122"/>
              </a:defRPr>
            </a:lvl1pPr>
          </a:lstStyle>
          <a:p>
            <a:pPr lvl="0"/>
            <a:r>
              <a:rPr b="1"/>
              <a:t>泡沫灭火器</a:t>
            </a:r>
            <a:r>
              <a:t> </a:t>
            </a:r>
          </a:p>
        </p:txBody>
      </p:sp>
      <p:sp>
        <p:nvSpPr>
          <p:cNvPr id="15363" name=""/>
          <p:cNvSpPr/>
          <p:nvPr>
            <p:ph type="body" idx="4294967295"/>
          </p:nvPr>
        </p:nvSpPr>
        <p:spPr>
          <a:xfrm>
            <a:off x="457200" y="1600200"/>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charset="-122"/>
              </a:defRPr>
            </a:lvl5pPr>
          </a:lstStyle>
          <a:p>
            <a:pPr lvl="0">
              <a:lnSpc>
                <a:spcPct val="90000"/>
              </a:lnSpc>
            </a:pPr>
            <a:r>
              <a:rPr sz="2800"/>
              <a:t>目前主要是化学泡沫，将来要发展空气泡沫，泡沫能覆盖在燃烧物的表面，防止空气进入。它最适宜扑救液体火灾，不能扑救水溶性可燃、易燃液体的火灾（如：醇、酯、醚、酮等物质）和电器火灾。</a:t>
            </a:r>
            <a:endParaRPr sz="2800"/>
          </a:p>
          <a:p>
            <a:pPr lvl="0">
              <a:lnSpc>
                <a:spcPct val="90000"/>
              </a:lnSpc>
            </a:pPr>
            <a:r>
              <a:rPr sz="2800"/>
              <a:t>使用时先用手指堵住喷嘴将筒体上下颠倒两次，就有泡沫喷出。对于油类火灾，不能对着油面中心喷射，以防着火的油品贱出，顺着火缘根部的周围，向上侧喷射，逐渐覆盖油面，将火扑灭。使用时不可将筒底筒盖对着人体 ，以防万一发生危险。 </a:t>
            </a:r>
            <a:endParaRPr sz="2800"/>
          </a:p>
        </p:txBody>
      </p:sp>
      <p:sp>
        <p:nvSpPr>
          <p:cNvPr id="15364" name="TextBox 1536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a:p>
            <a:pPr>
              <a:defRPr sz="100">
                <a:solidFill>
                  <a:srgbClr val="FFFFFF"/>
                </a:solidFill>
              </a:defRPr>
            </a:pPr>
            <a:r>
              <a:t>消防设施及器材的使用共28页，您现在浏览的是第7页!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
          <p:cNvSpPr/>
          <p:nvPr>
            <p:ph type="title"/>
          </p:nvPr>
        </p:nvSpPr>
        <p:spPr>
          <a:xfrm>
            <a:off x="457200" y="22860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charset="-122"/>
              </a:defRPr>
            </a:lvl1pPr>
          </a:lstStyle>
          <a:p>
            <a:pPr lvl="0"/>
            <a:r>
              <a:rPr b="1"/>
              <a:t>灭火器配置新标准</a:t>
            </a:r>
            <a:r>
              <a:t> </a:t>
            </a:r>
          </a:p>
        </p:txBody>
      </p:sp>
      <p:sp>
        <p:nvSpPr>
          <p:cNvPr id="17411" name=""/>
          <p:cNvSpPr/>
          <p:nvPr>
            <p:ph type="body" idx="4294967295"/>
          </p:nvPr>
        </p:nvSpPr>
        <p:spPr>
          <a:xfrm>
            <a:off x="457200" y="1600200"/>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charset="-122"/>
              </a:defRPr>
            </a:lvl5pPr>
          </a:lstStyle>
          <a:p>
            <a:pPr lvl="0">
              <a:lnSpc>
                <a:spcPct val="90000"/>
              </a:lnSpc>
            </a:pPr>
            <a:r>
              <a:rPr sz="2800"/>
              <a:t>地下建筑工程（含人民防空工程、地下铁道）中灭火器的最少配置数量应按同等使用面积的同类地面建筑的规定增加50％；古建筑、歌舞娱乐放映游艺场所中的灭火器的最少配置数量应增加100％。</a:t>
            </a:r>
            <a:endParaRPr sz="2800"/>
          </a:p>
          <a:p>
            <a:pPr lvl="0">
              <a:lnSpc>
                <a:spcPct val="90000"/>
              </a:lnSpc>
            </a:pPr>
            <a:r>
              <a:rPr sz="2800"/>
              <a:t>为迅速、有效地扑救高架储存设施和其它危险场所有可能发生的垂直范围的特殊火灾，可额外配置附加灭火器。如果这些灭火器不是用来满足本章所规定的最低保护要求时，可选配灭火级别小于表6.2.1和表6.3.1中规定的最小配置灭火级别的灭火器。 </a:t>
            </a:r>
            <a:endParaRPr sz="2800"/>
          </a:p>
        </p:txBody>
      </p:sp>
      <p:sp>
        <p:nvSpPr>
          <p:cNvPr id="17412" name="TextBox 1741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a:p>
            <a:pPr>
              <a:defRPr sz="100">
                <a:solidFill>
                  <a:srgbClr val="FFFFFF"/>
                </a:solidFill>
              </a:defRPr>
            </a:pPr>
            <a:r>
              <a:t>消防设施及器材的使用共28页，您现在浏览的是第8页!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
          <p:cNvSpPr/>
          <p:nvPr>
            <p:ph type="title"/>
          </p:nvPr>
        </p:nvSpPr>
        <p:spPr>
          <a:xfrm>
            <a:off x="457200" y="22860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charset="-122"/>
              </a:defRPr>
            </a:lvl1pPr>
          </a:lstStyle>
          <a:p>
            <a:pPr lvl="0"/>
            <a:r>
              <a:rPr b="1"/>
              <a:t>消火栓灭火系统</a:t>
            </a:r>
            <a:r>
              <a:t> </a:t>
            </a:r>
          </a:p>
        </p:txBody>
      </p:sp>
      <p:sp>
        <p:nvSpPr>
          <p:cNvPr id="19459" name=""/>
          <p:cNvSpPr/>
          <p:nvPr>
            <p:ph type="body" idx="4294967295"/>
          </p:nvPr>
        </p:nvSpPr>
        <p:spPr>
          <a:xfrm>
            <a:off x="457200" y="1600200"/>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charset="-122"/>
              </a:defRPr>
            </a:lvl5pPr>
          </a:lstStyle>
          <a:p>
            <a:pPr lvl="0"/>
            <a:r>
              <a:rPr sz="2800"/>
              <a:t>车站内消防用水设计为环状管网，以保证消防时在一条管路发生供水中断时不影响使用；</a:t>
            </a:r>
            <a:endParaRPr sz="2800"/>
          </a:p>
          <a:p>
            <a:pPr lvl="0"/>
            <a:r>
              <a:rPr sz="2800">
                <a:solidFill>
                  <a:schemeClr val="hlink"/>
                </a:solidFill>
              </a:rPr>
              <a:t>所有区间的左、右线各设一条消防水管，两端和车站管网相连</a:t>
            </a:r>
            <a:r>
              <a:rPr sz="2800"/>
              <a:t>；</a:t>
            </a:r>
            <a:endParaRPr sz="2800"/>
          </a:p>
          <a:p>
            <a:pPr lvl="0"/>
            <a:r>
              <a:rPr sz="2800">
                <a:solidFill>
                  <a:schemeClr val="hlink"/>
                </a:solidFill>
              </a:rPr>
              <a:t>所有车站和区间设计有消火栓灭火系统</a:t>
            </a:r>
            <a:r>
              <a:rPr sz="2800"/>
              <a:t>；</a:t>
            </a:r>
            <a:endParaRPr sz="2800"/>
          </a:p>
          <a:p>
            <a:pPr lvl="0"/>
            <a:r>
              <a:rPr sz="2800">
                <a:solidFill>
                  <a:schemeClr val="hlink"/>
                </a:solidFill>
              </a:rPr>
              <a:t>消防用水量按全线同一时间发生一次火灾设计；</a:t>
            </a:r>
            <a:endParaRPr sz="2800">
              <a:solidFill>
                <a:schemeClr val="hlink"/>
              </a:solidFill>
            </a:endParaRPr>
          </a:p>
          <a:p>
            <a:pPr lvl="0"/>
            <a:r>
              <a:rPr sz="2800">
                <a:solidFill>
                  <a:schemeClr val="hlink"/>
                </a:solidFill>
              </a:rPr>
              <a:t>水枪充实水柱长度不小于10m。灭火时间为2h；</a:t>
            </a:r>
            <a:r>
              <a:rPr sz="2800"/>
              <a:t> </a:t>
            </a:r>
            <a:endParaRPr sz="2800"/>
          </a:p>
        </p:txBody>
      </p:sp>
      <p:sp>
        <p:nvSpPr>
          <p:cNvPr id="19460" name="TextBox 1945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a:p>
            <a:pPr>
              <a:defRPr sz="100">
                <a:solidFill>
                  <a:srgbClr val="FFFFFF"/>
                </a:solidFill>
              </a:defRPr>
            </a:pPr>
            <a:r>
              <a:t>消防设施及器材的使用共28页，您现在浏览的是第9页!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
          <p:cNvSpPr/>
          <p:nvPr>
            <p:ph type="title"/>
          </p:nvPr>
        </p:nvSpPr>
        <p:spPr>
          <a:xfrm>
            <a:off x="457200" y="22860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charset="-122"/>
              </a:defRPr>
            </a:lvl1pPr>
          </a:lstStyle>
          <a:p>
            <a:pPr lvl="0"/>
            <a:r>
              <a:t> </a:t>
            </a:r>
            <a:r>
              <a:rPr b="1">
                <a:solidFill>
                  <a:schemeClr val="hlink"/>
                </a:solidFill>
              </a:rPr>
              <a:t>自动湿式水喷淋系统</a:t>
            </a:r>
            <a:endParaRPr b="1">
              <a:solidFill>
                <a:schemeClr val="hlink"/>
              </a:solidFill>
            </a:endParaRPr>
          </a:p>
        </p:txBody>
      </p:sp>
      <p:sp>
        <p:nvSpPr>
          <p:cNvPr id="21507" name=""/>
          <p:cNvSpPr/>
          <p:nvPr>
            <p:ph type="body" idx="4294967295"/>
          </p:nvPr>
        </p:nvSpPr>
        <p:spPr>
          <a:xfrm>
            <a:off x="457200" y="1600200"/>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charset="-122"/>
              </a:defRPr>
            </a:lvl5pPr>
          </a:lstStyle>
          <a:p>
            <a:pPr lvl="0">
              <a:lnSpc>
                <a:spcPct val="90000"/>
              </a:lnSpc>
            </a:pPr>
            <a:r>
              <a:rPr sz="2800">
                <a:solidFill>
                  <a:schemeClr val="hlink"/>
                </a:solidFill>
              </a:rPr>
              <a:t>地铁一期工程的罗湖交通层和通道商铺、大剧院站物业层、会展中心站物业层、世界之窗站通道商铺、市民中心站物业层和车辆段的办公楼里设自动湿式水喷淋系统</a:t>
            </a:r>
            <a:r>
              <a:rPr sz="2800"/>
              <a:t>。</a:t>
            </a:r>
            <a:endParaRPr sz="2800"/>
          </a:p>
          <a:p>
            <a:pPr lvl="0">
              <a:lnSpc>
                <a:spcPct val="90000"/>
              </a:lnSpc>
            </a:pPr>
            <a:r>
              <a:rPr sz="2800"/>
              <a:t>设计原则</a:t>
            </a:r>
            <a:endParaRPr sz="2800"/>
          </a:p>
          <a:p>
            <a:pPr lvl="0">
              <a:lnSpc>
                <a:spcPct val="90000"/>
              </a:lnSpc>
            </a:pPr>
            <a:r>
              <a:rPr sz="2800">
                <a:solidFill>
                  <a:schemeClr val="hlink"/>
                </a:solidFill>
              </a:rPr>
              <a:t>本系统由水泵、湿式报警阀、管网、闭式喷头、泄水试验装置、控制系统等组成；</a:t>
            </a:r>
            <a:endParaRPr sz="2800">
              <a:solidFill>
                <a:schemeClr val="hlink"/>
              </a:solidFill>
            </a:endParaRPr>
          </a:p>
          <a:p>
            <a:pPr lvl="0">
              <a:lnSpc>
                <a:spcPct val="90000"/>
              </a:lnSpc>
            </a:pPr>
            <a:r>
              <a:rPr sz="2800">
                <a:solidFill>
                  <a:schemeClr val="hlink"/>
                </a:solidFill>
              </a:rPr>
              <a:t>自动喷水灭火系统灭火时间1h</a:t>
            </a:r>
            <a:r>
              <a:rPr sz="2800"/>
              <a:t>；</a:t>
            </a:r>
            <a:endParaRPr sz="2800"/>
          </a:p>
          <a:p>
            <a:pPr lvl="0">
              <a:lnSpc>
                <a:spcPct val="90000"/>
              </a:lnSpc>
            </a:pPr>
            <a:r>
              <a:rPr sz="2800"/>
              <a:t>自动水喷淋系统因水流量较小，仅对火灾发生初期起作用，不能扑灭强势火灾。 </a:t>
            </a:r>
            <a:endParaRPr sz="2800"/>
          </a:p>
        </p:txBody>
      </p:sp>
      <p:sp>
        <p:nvSpPr>
          <p:cNvPr id="21508" name="TextBox 2150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a:p>
            <a:pPr>
              <a:defRPr sz="100">
                <a:solidFill>
                  <a:srgbClr val="FFFFFF"/>
                </a:solidFill>
              </a:defRPr>
            </a:pPr>
            <a:r>
              <a:t>消防设施及器材的使用共28页，您现在浏览的是第10页!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
          <p:cNvSpPr/>
          <p:nvPr>
            <p:ph type="title"/>
          </p:nvPr>
        </p:nvSpPr>
        <p:spPr>
          <a:xfrm>
            <a:off x="457200" y="22860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charset="-122"/>
              </a:defRPr>
            </a:lvl1pPr>
          </a:lstStyle>
          <a:p>
            <a:pPr lvl="0"/>
            <a:r>
              <a:rPr b="1"/>
              <a:t>自动湿式水喷淋系统</a:t>
            </a:r>
            <a:endParaRPr b="1"/>
          </a:p>
        </p:txBody>
      </p:sp>
      <p:sp>
        <p:nvSpPr>
          <p:cNvPr id="24579" name=""/>
          <p:cNvSpPr/>
          <p:nvPr>
            <p:ph type="body" idx="4294967295"/>
          </p:nvPr>
        </p:nvSpPr>
        <p:spPr>
          <a:xfrm>
            <a:off x="457200" y="1600200"/>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charset="-122"/>
              </a:defRPr>
            </a:lvl5pPr>
          </a:lstStyle>
          <a:p>
            <a:pPr lvl="0"/>
            <a:r>
              <a:t>灭火机理：火灾发生温度达到68℃时，闭式喷头的玻璃球里的液体膨胀，玻璃柱破裂，喷头喷水，湿式报警阀上腔的水压迅速下降，节流阀的补水达不到平衡上、下腔水压的要求，阀板被顶开，压力开关里有水流通过，通过压力开关启动消防水泵进行加压； </a:t>
            </a:r>
          </a:p>
        </p:txBody>
      </p:sp>
      <p:sp>
        <p:nvSpPr>
          <p:cNvPr id="24580" name="TextBox 2457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a:p>
            <a:pPr>
              <a:defRPr sz="100">
                <a:solidFill>
                  <a:srgbClr val="FFFFFF"/>
                </a:solidFill>
              </a:defRPr>
            </a:pPr>
            <a:r>
              <a:t>消防设施及器材的使用共28页，您现在浏览的是第11页!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chemeClr val="accent1"/>
        </a:solidFill>
      </p:bgPr>
    </p:bg>
    <p:spTree>
      <p:nvGrpSpPr>
        <p:cNvPr id="1" name=""/>
        <p:cNvGrpSpPr/>
        <p:nvPr/>
      </p:nvGrpSpPr>
      <p:grpSpPr>
        <a:xfrm>
          <a:off x="0" y="0"/>
          <a:ext cx="0" cy="0"/>
        </a:xfrm>
      </p:grpSpPr>
      <p:sp>
        <p:nvSpPr>
          <p:cNvPr id="26626" name=""/>
          <p:cNvSpPr/>
          <p:nvPr>
            <p:ph type="title"/>
          </p:nvPr>
        </p:nvSpPr>
        <p:spPr>
          <a:xfrm>
            <a:off x="457200" y="22860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charset="-122"/>
              </a:defRPr>
            </a:lvl1pPr>
          </a:lstStyle>
          <a:p>
            <a:pPr lvl="0"/>
            <a:r>
              <a:t>自动水喷雾系统图 </a:t>
            </a:r>
          </a:p>
        </p:txBody>
      </p:sp>
      <p:pic>
        <p:nvPicPr>
          <p:cNvPr id="26628" name=""/>
          <p:cNvPicPr/>
          <p:nvPr>
            <p:ph idx="1"/>
          </p:nvPr>
        </p:nvPicPr>
        <p:blipFill>
          <a:blip r:embed="rId2"/>
          <a:stretch>
            <a:fillRect/>
          </a:stretch>
        </p:blipFill>
        <p:spPr>
          <a:xfrm>
            <a:off x="534988" y="1600200"/>
            <a:ext cx="7847012" cy="4465638"/>
          </a:xfrm>
          <a:prstGeom prst="rect">
            <a:avLst/>
          </a:prstGeom>
          <a:noFill/>
          <a:ln>
            <a:noFill/>
            <a:miter lim="800000"/>
          </a:ln>
          <a:effectLst/>
        </p:spPr>
      </p:pic>
      <p:sp>
        <p:nvSpPr>
          <p:cNvPr id="26629" name="TextBox 26628"/>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a:p>
            <a:pPr>
              <a:defRPr sz="100">
                <a:solidFill>
                  <a:srgbClr val="FFFFFF"/>
                </a:solidFill>
              </a:defRPr>
            </a:pPr>
            <a:r>
              <a:t>消防设施及器材的使用共28页，您现在浏览的是第12页!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
          <p:cNvSpPr/>
          <p:nvPr>
            <p:ph type="title"/>
          </p:nvPr>
        </p:nvSpPr>
        <p:spPr>
          <a:xfrm>
            <a:off x="457200" y="22860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charset="-122"/>
              </a:defRPr>
            </a:lvl1pPr>
          </a:lstStyle>
          <a:p>
            <a:pPr lvl="0"/>
            <a:r>
              <a:rPr b="1">
                <a:solidFill>
                  <a:schemeClr val="hlink"/>
                </a:solidFill>
              </a:rPr>
              <a:t>七氟丙烷气体灭火系统</a:t>
            </a:r>
            <a:r>
              <a:t> </a:t>
            </a:r>
          </a:p>
        </p:txBody>
      </p:sp>
      <p:sp>
        <p:nvSpPr>
          <p:cNvPr id="29699" name=""/>
          <p:cNvSpPr/>
          <p:nvPr>
            <p:ph type="body" idx="4294967295"/>
          </p:nvPr>
        </p:nvSpPr>
        <p:spPr>
          <a:xfrm>
            <a:off x="457200" y="1600200"/>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charset="-122"/>
              </a:defRPr>
            </a:lvl5pPr>
          </a:lstStyle>
          <a:p>
            <a:pPr lvl="0"/>
            <a:r>
              <a:rPr b="1"/>
              <a:t>设置气体消防系统的原则</a:t>
            </a:r>
          </a:p>
          <a:p>
            <a:pPr lvl="0"/>
            <a:r>
              <a:t>地铁车站内有许多贵重的电子、电气设备，为了保证其安全使用，设置气体灭火系统，深圳地铁设置的气体灭火系统采用的是洁净气体七氟丙烷灭火剂（FM200）。</a:t>
            </a:r>
            <a:r>
              <a:rPr>
                <a:solidFill>
                  <a:schemeClr val="hlink"/>
                </a:solidFill>
              </a:rPr>
              <a:t>如下区域设置有七氟丙烷气体灭火系统; 通信机械室；信号机械室；环控电控室；高低压变、配电室</a:t>
            </a:r>
            <a:r>
              <a:t>。</a:t>
            </a:r>
          </a:p>
        </p:txBody>
      </p:sp>
      <p:sp>
        <p:nvSpPr>
          <p:cNvPr id="29700" name="TextBox 2969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a:p>
            <a:pPr>
              <a:defRPr sz="100">
                <a:solidFill>
                  <a:srgbClr val="FFFFFF"/>
                </a:solidFill>
              </a:defRPr>
            </a:pPr>
            <a:r>
              <a:t>消防设施及器材的使用共28页，您现在浏览的是第13页!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
          <p:cNvSpPr/>
          <p:nvPr>
            <p:ph type="title"/>
          </p:nvPr>
        </p:nvSpPr>
        <p:spPr>
          <a:xfrm>
            <a:off x="457200" y="22860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charset="-122"/>
              </a:defRPr>
            </a:lvl1pPr>
          </a:lstStyle>
          <a:p>
            <a:pPr lvl="0"/>
            <a:r>
              <a:rPr b="1"/>
              <a:t>气体消防系统平面图</a:t>
            </a:r>
          </a:p>
        </p:txBody>
      </p:sp>
      <p:grpSp>
        <p:nvGrpSpPr>
          <p:cNvPr id="31748" name=""/>
          <p:cNvGrpSpPr/>
          <p:nvPr/>
        </p:nvGrpSpPr>
        <p:grpSpPr>
          <a:xfrm>
            <a:off x="228600" y="1981200"/>
            <a:ext cx="8534400" cy="3124200"/>
            <a:chOff x="3039" y="5587"/>
            <a:chExt cx="3519" cy="2341"/>
          </a:xfrm>
        </p:grpSpPr>
        <p:grpSp>
          <p:nvGrpSpPr>
            <p:cNvPr id="31749" name=""/>
            <p:cNvGrpSpPr/>
            <p:nvPr/>
          </p:nvGrpSpPr>
          <p:grpSpPr>
            <a:xfrm>
              <a:off x="3039" y="5587"/>
              <a:ext cx="3519" cy="2341"/>
              <a:chOff x="3039" y="5587"/>
              <a:chExt cx="3519" cy="2341"/>
            </a:xfrm>
          </p:grpSpPr>
          <p:sp>
            <p:nvSpPr>
              <p:cNvPr id="31750" name=""/>
              <p:cNvSpPr/>
              <p:nvPr/>
            </p:nvSpPr>
            <p:spPr>
              <a:xfrm>
                <a:off x="3039" y="5587"/>
                <a:ext cx="3519" cy="2341"/>
              </a:xfrm>
              <a:prstGeom prst="rect">
                <a:avLst/>
              </a:prstGeom>
              <a:solidFill>
                <a:srgbClr val="FFFFFF"/>
              </a:solidFill>
              <a:ln w="0">
                <a:solidFill>
                  <a:srgbClr val="FFFFFF"/>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51" name=""/>
              <p:cNvSpPr/>
              <p:nvPr/>
            </p:nvSpPr>
            <p:spPr>
              <a:xfrm>
                <a:off x="4105" y="6836"/>
                <a:ext cx="70" cy="1"/>
              </a:xfrm>
              <a:custGeom>
                <a:rect l="l" t="t" r="r" b="b"/>
                <a:pathLst>
                  <a:path w="693">
                    <a:moveTo>
                      <a:pt x="0" y="0"/>
                    </a:moveTo>
                    <a:lnTo>
                      <a:pt x="692" y="0"/>
                    </a:lnTo>
                    <a:lnTo>
                      <a:pt x="69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52" name=""/>
              <p:cNvSpPr/>
              <p:nvPr/>
            </p:nvSpPr>
            <p:spPr>
              <a:xfrm>
                <a:off x="4105" y="6755"/>
                <a:ext cx="70" cy="1"/>
              </a:xfrm>
              <a:custGeom>
                <a:rect l="l" t="t" r="r" b="b"/>
                <a:pathLst>
                  <a:path w="693">
                    <a:moveTo>
                      <a:pt x="0" y="0"/>
                    </a:moveTo>
                    <a:lnTo>
                      <a:pt x="692" y="0"/>
                    </a:lnTo>
                    <a:lnTo>
                      <a:pt x="69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53" name=""/>
              <p:cNvSpPr/>
              <p:nvPr/>
            </p:nvSpPr>
            <p:spPr>
              <a:xfrm>
                <a:off x="4118" y="6467"/>
                <a:ext cx="44" cy="1"/>
              </a:xfrm>
              <a:custGeom>
                <a:rect l="l" t="t" r="r" b="b"/>
                <a:pathLst>
                  <a:path w="437">
                    <a:moveTo>
                      <a:pt x="0" y="0"/>
                    </a:moveTo>
                    <a:lnTo>
                      <a:pt x="436" y="0"/>
                    </a:lnTo>
                    <a:lnTo>
                      <a:pt x="437"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54" name=""/>
              <p:cNvSpPr/>
              <p:nvPr/>
            </p:nvSpPr>
            <p:spPr>
              <a:xfrm>
                <a:off x="4105" y="6451"/>
                <a:ext cx="70" cy="1"/>
              </a:xfrm>
              <a:custGeom>
                <a:rect l="l" t="t" r="r" b="b"/>
                <a:pathLst>
                  <a:path w="693">
                    <a:moveTo>
                      <a:pt x="0" y="0"/>
                    </a:moveTo>
                    <a:lnTo>
                      <a:pt x="692" y="0"/>
                    </a:lnTo>
                    <a:lnTo>
                      <a:pt x="69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55" name=""/>
              <p:cNvSpPr/>
              <p:nvPr/>
            </p:nvSpPr>
            <p:spPr>
              <a:xfrm>
                <a:off x="4109" y="6361"/>
                <a:ext cx="62"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56" name=""/>
              <p:cNvSpPr/>
              <p:nvPr/>
            </p:nvSpPr>
            <p:spPr>
              <a:xfrm>
                <a:off x="4105" y="6370"/>
                <a:ext cx="70" cy="1"/>
              </a:xfrm>
              <a:custGeom>
                <a:rect l="l" t="t" r="r" b="b"/>
                <a:pathLst>
                  <a:path w="693">
                    <a:moveTo>
                      <a:pt x="0" y="0"/>
                    </a:moveTo>
                    <a:lnTo>
                      <a:pt x="692" y="0"/>
                    </a:lnTo>
                    <a:lnTo>
                      <a:pt x="69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57" name=""/>
              <p:cNvSpPr/>
              <p:nvPr/>
            </p:nvSpPr>
            <p:spPr>
              <a:xfrm>
                <a:off x="4109" y="6294"/>
                <a:ext cx="62"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58" name=""/>
              <p:cNvSpPr/>
              <p:nvPr/>
            </p:nvSpPr>
            <p:spPr>
              <a:xfrm>
                <a:off x="3914" y="6956"/>
                <a:ext cx="1" cy="759"/>
              </a:xfrm>
              <a:custGeom>
                <a:rect l="l" t="t" r="r" b="b"/>
                <a:pathLst>
                  <a:path w="1" h="6838">
                    <a:moveTo>
                      <a:pt x="0" y="6838"/>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59" name=""/>
              <p:cNvSpPr/>
              <p:nvPr/>
            </p:nvSpPr>
            <p:spPr>
              <a:xfrm>
                <a:off x="3725" y="6956"/>
                <a:ext cx="1" cy="759"/>
              </a:xfrm>
              <a:custGeom>
                <a:rect l="l" t="t" r="r" b="b"/>
                <a:pathLst>
                  <a:path w="1" h="6838">
                    <a:moveTo>
                      <a:pt x="0" y="0"/>
                    </a:moveTo>
                    <a:lnTo>
                      <a:pt x="0" y="6838"/>
                    </a:lnTo>
                    <a:lnTo>
                      <a:pt x="1" y="6838"/>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60" name=""/>
              <p:cNvSpPr/>
              <p:nvPr/>
            </p:nvSpPr>
            <p:spPr>
              <a:xfrm>
                <a:off x="3725" y="7715"/>
                <a:ext cx="189" cy="1"/>
              </a:xfrm>
              <a:custGeom>
                <a:rect l="l" t="t" r="r" b="b"/>
                <a:pathLst>
                  <a:path w="1889">
                    <a:moveTo>
                      <a:pt x="0" y="0"/>
                    </a:moveTo>
                    <a:lnTo>
                      <a:pt x="1889" y="0"/>
                    </a:lnTo>
                    <a:lnTo>
                      <a:pt x="1890"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61" name=""/>
              <p:cNvSpPr/>
              <p:nvPr/>
            </p:nvSpPr>
            <p:spPr>
              <a:xfrm>
                <a:off x="3725" y="6851"/>
                <a:ext cx="189" cy="105"/>
              </a:xfrm>
              <a:custGeom>
                <a:rect l="l" t="t" r="r" b="b"/>
                <a:pathLst>
                  <a:path w="1889" h="944">
                    <a:moveTo>
                      <a:pt x="1889" y="944"/>
                    </a:moveTo>
                    <a:lnTo>
                      <a:pt x="1613" y="277"/>
                    </a:lnTo>
                    <a:lnTo>
                      <a:pt x="945" y="0"/>
                    </a:lnTo>
                    <a:lnTo>
                      <a:pt x="277" y="277"/>
                    </a:lnTo>
                    <a:lnTo>
                      <a:pt x="0" y="944"/>
                    </a:lnTo>
                    <a:lnTo>
                      <a:pt x="1" y="944"/>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62" name=""/>
              <p:cNvSpPr/>
              <p:nvPr/>
            </p:nvSpPr>
            <p:spPr>
              <a:xfrm>
                <a:off x="3746" y="6355"/>
                <a:ext cx="43" cy="1"/>
              </a:xfrm>
              <a:custGeom>
                <a:rect l="l" t="t" r="r" b="b"/>
                <a:pathLst>
                  <a:path w="425">
                    <a:moveTo>
                      <a:pt x="0" y="0"/>
                    </a:moveTo>
                    <a:lnTo>
                      <a:pt x="424" y="0"/>
                    </a:lnTo>
                    <a:lnTo>
                      <a:pt x="42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63" name=""/>
              <p:cNvSpPr/>
              <p:nvPr/>
            </p:nvSpPr>
            <p:spPr>
              <a:xfrm>
                <a:off x="3746" y="6299"/>
                <a:ext cx="43" cy="1"/>
              </a:xfrm>
              <a:custGeom>
                <a:rect l="l" t="t" r="r" b="b"/>
                <a:pathLst>
                  <a:path w="425">
                    <a:moveTo>
                      <a:pt x="0" y="0"/>
                    </a:moveTo>
                    <a:lnTo>
                      <a:pt x="424" y="0"/>
                    </a:lnTo>
                    <a:lnTo>
                      <a:pt x="42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64" name=""/>
              <p:cNvSpPr/>
              <p:nvPr/>
            </p:nvSpPr>
            <p:spPr>
              <a:xfrm>
                <a:off x="3745" y="6294"/>
                <a:ext cx="1" cy="67"/>
              </a:xfrm>
              <a:custGeom>
                <a:rect l="l" t="t" r="r" b="b"/>
                <a:pathLst>
                  <a:path w="1" h="605">
                    <a:moveTo>
                      <a:pt x="0" y="605"/>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65" name=""/>
              <p:cNvSpPr/>
              <p:nvPr/>
            </p:nvSpPr>
            <p:spPr>
              <a:xfrm>
                <a:off x="3706" y="6294"/>
                <a:ext cx="1" cy="67"/>
              </a:xfrm>
              <a:custGeom>
                <a:rect l="l" t="t" r="r" b="b"/>
                <a:pathLst>
                  <a:path w="1" h="605">
                    <a:moveTo>
                      <a:pt x="0" y="605"/>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66" name=""/>
              <p:cNvSpPr/>
              <p:nvPr/>
            </p:nvSpPr>
            <p:spPr>
              <a:xfrm>
                <a:off x="3706" y="6361"/>
                <a:ext cx="39" cy="1"/>
              </a:xfrm>
              <a:custGeom>
                <a:rect l="l" t="t" r="r" b="b"/>
                <a:pathLst>
                  <a:path w="386">
                    <a:moveTo>
                      <a:pt x="0" y="0"/>
                    </a:moveTo>
                    <a:lnTo>
                      <a:pt x="385" y="0"/>
                    </a:lnTo>
                    <a:lnTo>
                      <a:pt x="386"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67" name=""/>
              <p:cNvSpPr/>
              <p:nvPr/>
            </p:nvSpPr>
            <p:spPr>
              <a:xfrm>
                <a:off x="3706" y="6294"/>
                <a:ext cx="39" cy="1"/>
              </a:xfrm>
              <a:custGeom>
                <a:rect l="l" t="t" r="r" b="b"/>
                <a:pathLst>
                  <a:path w="386">
                    <a:moveTo>
                      <a:pt x="0" y="0"/>
                    </a:moveTo>
                    <a:lnTo>
                      <a:pt x="385" y="0"/>
                    </a:lnTo>
                    <a:lnTo>
                      <a:pt x="386"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68" name=""/>
              <p:cNvSpPr/>
              <p:nvPr/>
            </p:nvSpPr>
            <p:spPr>
              <a:xfrm>
                <a:off x="3785" y="6755"/>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69" name=""/>
              <p:cNvSpPr/>
              <p:nvPr/>
            </p:nvSpPr>
            <p:spPr>
              <a:xfrm>
                <a:off x="3866" y="6770"/>
                <a:ext cx="1" cy="21"/>
              </a:xfrm>
              <a:custGeom>
                <a:rect l="l" t="t" r="r" b="b"/>
                <a:pathLst>
                  <a:path w="1" h="188">
                    <a:moveTo>
                      <a:pt x="0" y="0"/>
                    </a:moveTo>
                    <a:lnTo>
                      <a:pt x="0" y="188"/>
                    </a:lnTo>
                    <a:lnTo>
                      <a:pt x="1" y="188"/>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70" name=""/>
              <p:cNvSpPr/>
              <p:nvPr/>
            </p:nvSpPr>
            <p:spPr>
              <a:xfrm>
                <a:off x="3854" y="6755"/>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71" name=""/>
              <p:cNvSpPr/>
              <p:nvPr/>
            </p:nvSpPr>
            <p:spPr>
              <a:xfrm>
                <a:off x="4105" y="6755"/>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72" name=""/>
              <p:cNvSpPr/>
              <p:nvPr/>
            </p:nvSpPr>
            <p:spPr>
              <a:xfrm>
                <a:off x="3785" y="6836"/>
                <a:ext cx="69" cy="1"/>
              </a:xfrm>
              <a:custGeom>
                <a:rect l="l" t="t" r="r" b="b"/>
                <a:pathLst>
                  <a:path w="692">
                    <a:moveTo>
                      <a:pt x="0" y="0"/>
                    </a:moveTo>
                    <a:lnTo>
                      <a:pt x="691" y="0"/>
                    </a:lnTo>
                    <a:lnTo>
                      <a:pt x="69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73" name=""/>
              <p:cNvSpPr/>
              <p:nvPr/>
            </p:nvSpPr>
            <p:spPr>
              <a:xfrm>
                <a:off x="3798" y="6836"/>
                <a:ext cx="1" cy="18"/>
              </a:xfrm>
              <a:custGeom>
                <a:rect l="l" t="t" r="r" b="b"/>
                <a:pathLst>
                  <a:path w="1" h="157">
                    <a:moveTo>
                      <a:pt x="0" y="0"/>
                    </a:moveTo>
                    <a:lnTo>
                      <a:pt x="0" y="157"/>
                    </a:lnTo>
                    <a:lnTo>
                      <a:pt x="1" y="15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74" name=""/>
              <p:cNvSpPr/>
              <p:nvPr/>
            </p:nvSpPr>
            <p:spPr>
              <a:xfrm>
                <a:off x="3841" y="6836"/>
                <a:ext cx="1" cy="18"/>
              </a:xfrm>
              <a:custGeom>
                <a:rect l="l" t="t" r="r" b="b"/>
                <a:pathLst>
                  <a:path w="1" h="157">
                    <a:moveTo>
                      <a:pt x="0" y="0"/>
                    </a:moveTo>
                    <a:lnTo>
                      <a:pt x="0" y="157"/>
                    </a:lnTo>
                    <a:lnTo>
                      <a:pt x="1" y="15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75" name=""/>
              <p:cNvSpPr/>
              <p:nvPr/>
            </p:nvSpPr>
            <p:spPr>
              <a:xfrm>
                <a:off x="3854" y="6791"/>
                <a:ext cx="12" cy="1"/>
              </a:xfrm>
              <a:custGeom>
                <a:rect l="l" t="t" r="r" b="b"/>
                <a:pathLst>
                  <a:path w="124">
                    <a:moveTo>
                      <a:pt x="124" y="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76" name=""/>
              <p:cNvSpPr/>
              <p:nvPr/>
            </p:nvSpPr>
            <p:spPr>
              <a:xfrm>
                <a:off x="3850" y="6355"/>
                <a:ext cx="259" cy="1"/>
              </a:xfrm>
              <a:custGeom>
                <a:rect l="l" t="t" r="r" b="b"/>
                <a:pathLst>
                  <a:path w="2591">
                    <a:moveTo>
                      <a:pt x="0" y="0"/>
                    </a:moveTo>
                    <a:lnTo>
                      <a:pt x="2590" y="0"/>
                    </a:lnTo>
                    <a:lnTo>
                      <a:pt x="259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77" name=""/>
              <p:cNvSpPr/>
              <p:nvPr/>
            </p:nvSpPr>
            <p:spPr>
              <a:xfrm>
                <a:off x="3850" y="6299"/>
                <a:ext cx="259" cy="1"/>
              </a:xfrm>
              <a:custGeom>
                <a:rect l="l" t="t" r="r" b="b"/>
                <a:pathLst>
                  <a:path w="2591">
                    <a:moveTo>
                      <a:pt x="0" y="0"/>
                    </a:moveTo>
                    <a:lnTo>
                      <a:pt x="2590" y="0"/>
                    </a:lnTo>
                    <a:lnTo>
                      <a:pt x="259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78" name=""/>
              <p:cNvSpPr/>
              <p:nvPr/>
            </p:nvSpPr>
            <p:spPr>
              <a:xfrm>
                <a:off x="3785" y="6370"/>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79" name=""/>
              <p:cNvSpPr/>
              <p:nvPr/>
            </p:nvSpPr>
            <p:spPr>
              <a:xfrm>
                <a:off x="3814" y="6423"/>
                <a:ext cx="5" cy="12"/>
              </a:xfrm>
              <a:custGeom>
                <a:rect l="l" t="t" r="r" b="b"/>
                <a:pathLst>
                  <a:path w="49" h="107">
                    <a:moveTo>
                      <a:pt x="0" y="107"/>
                    </a:moveTo>
                    <a:lnTo>
                      <a:pt x="48" y="0"/>
                    </a:lnTo>
                    <a:lnTo>
                      <a:pt x="49"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80" name=""/>
              <p:cNvSpPr/>
              <p:nvPr/>
            </p:nvSpPr>
            <p:spPr>
              <a:xfrm>
                <a:off x="3814" y="6382"/>
                <a:ext cx="5" cy="53"/>
              </a:xfrm>
              <a:custGeom>
                <a:rect l="l" t="t" r="r" b="b"/>
                <a:pathLst>
                  <a:path w="48" h="470">
                    <a:moveTo>
                      <a:pt x="48" y="0"/>
                    </a:moveTo>
                    <a:lnTo>
                      <a:pt x="0" y="470"/>
                    </a:lnTo>
                    <a:lnTo>
                      <a:pt x="1" y="47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81" name=""/>
              <p:cNvSpPr/>
              <p:nvPr/>
            </p:nvSpPr>
            <p:spPr>
              <a:xfrm>
                <a:off x="3814" y="6382"/>
                <a:ext cx="5" cy="53"/>
              </a:xfrm>
              <a:custGeom>
                <a:rect l="l" t="t" r="r" b="b"/>
                <a:pathLst>
                  <a:path w="48" h="470">
                    <a:moveTo>
                      <a:pt x="0" y="470"/>
                    </a:moveTo>
                    <a:lnTo>
                      <a:pt x="48" y="363"/>
                    </a:lnTo>
                    <a:lnTo>
                      <a:pt x="48" y="0"/>
                    </a:lnTo>
                    <a:lnTo>
                      <a:pt x="0" y="47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82" name=""/>
              <p:cNvSpPr/>
              <p:nvPr/>
            </p:nvSpPr>
            <p:spPr>
              <a:xfrm>
                <a:off x="3814" y="6382"/>
                <a:ext cx="5" cy="53"/>
              </a:xfrm>
              <a:custGeom>
                <a:rect l="l" t="t" r="r" b="b"/>
                <a:pathLst>
                  <a:path w="48" h="470">
                    <a:moveTo>
                      <a:pt x="0" y="470"/>
                    </a:moveTo>
                    <a:lnTo>
                      <a:pt x="48" y="363"/>
                    </a:lnTo>
                    <a:lnTo>
                      <a:pt x="48" y="0"/>
                    </a:lnTo>
                    <a:lnTo>
                      <a:pt x="0" y="47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83" name=""/>
              <p:cNvSpPr/>
              <p:nvPr/>
            </p:nvSpPr>
            <p:spPr>
              <a:xfrm>
                <a:off x="3819" y="6382"/>
                <a:ext cx="5" cy="53"/>
              </a:xfrm>
              <a:custGeom>
                <a:rect l="l" t="t" r="r" b="b"/>
                <a:pathLst>
                  <a:path w="46" h="470">
                    <a:moveTo>
                      <a:pt x="46" y="470"/>
                    </a:moveTo>
                    <a:lnTo>
                      <a:pt x="0" y="363"/>
                    </a:lnTo>
                    <a:lnTo>
                      <a:pt x="0" y="0"/>
                    </a:lnTo>
                    <a:lnTo>
                      <a:pt x="46" y="47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84" name=""/>
              <p:cNvSpPr/>
              <p:nvPr/>
            </p:nvSpPr>
            <p:spPr>
              <a:xfrm>
                <a:off x="3819" y="6382"/>
                <a:ext cx="5" cy="53"/>
              </a:xfrm>
              <a:custGeom>
                <a:rect l="l" t="t" r="r" b="b"/>
                <a:pathLst>
                  <a:path w="46" h="470">
                    <a:moveTo>
                      <a:pt x="46" y="470"/>
                    </a:moveTo>
                    <a:lnTo>
                      <a:pt x="0" y="363"/>
                    </a:lnTo>
                    <a:lnTo>
                      <a:pt x="0" y="0"/>
                    </a:lnTo>
                    <a:lnTo>
                      <a:pt x="46" y="47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85" name=""/>
              <p:cNvSpPr/>
              <p:nvPr/>
            </p:nvSpPr>
            <p:spPr>
              <a:xfrm>
                <a:off x="3819" y="6382"/>
                <a:ext cx="5" cy="53"/>
              </a:xfrm>
              <a:custGeom>
                <a:rect l="l" t="t" r="r" b="b"/>
                <a:pathLst>
                  <a:path w="46" h="470">
                    <a:moveTo>
                      <a:pt x="0" y="0"/>
                    </a:moveTo>
                    <a:lnTo>
                      <a:pt x="46" y="470"/>
                    </a:lnTo>
                    <a:lnTo>
                      <a:pt x="0" y="363"/>
                    </a:lnTo>
                    <a:lnTo>
                      <a:pt x="1" y="363"/>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86" name=""/>
              <p:cNvSpPr/>
              <p:nvPr/>
            </p:nvSpPr>
            <p:spPr>
              <a:xfrm>
                <a:off x="3819" y="6382"/>
                <a:ext cx="1" cy="61"/>
              </a:xfrm>
              <a:custGeom>
                <a:rect l="l" t="t" r="r" b="b"/>
                <a:pathLst>
                  <a:path w="1" h="542">
                    <a:moveTo>
                      <a:pt x="0" y="0"/>
                    </a:moveTo>
                    <a:lnTo>
                      <a:pt x="0" y="542"/>
                    </a:lnTo>
                    <a:lnTo>
                      <a:pt x="1" y="54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87" name=""/>
              <p:cNvSpPr/>
              <p:nvPr/>
            </p:nvSpPr>
            <p:spPr>
              <a:xfrm>
                <a:off x="3854" y="6370"/>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88" name=""/>
              <p:cNvSpPr/>
              <p:nvPr/>
            </p:nvSpPr>
            <p:spPr>
              <a:xfrm>
                <a:off x="3785" y="6755"/>
                <a:ext cx="69" cy="1"/>
              </a:xfrm>
              <a:custGeom>
                <a:rect l="l" t="t" r="r" b="b"/>
                <a:pathLst>
                  <a:path w="692">
                    <a:moveTo>
                      <a:pt x="0" y="0"/>
                    </a:moveTo>
                    <a:lnTo>
                      <a:pt x="691" y="0"/>
                    </a:lnTo>
                    <a:lnTo>
                      <a:pt x="69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89" name=""/>
              <p:cNvSpPr/>
              <p:nvPr/>
            </p:nvSpPr>
            <p:spPr>
              <a:xfrm>
                <a:off x="3854" y="6770"/>
                <a:ext cx="13" cy="1"/>
              </a:xfrm>
              <a:custGeom>
                <a:rect l="l" t="t" r="r" b="b"/>
                <a:pathLst>
                  <a:path w="125">
                    <a:moveTo>
                      <a:pt x="0" y="0"/>
                    </a:moveTo>
                    <a:lnTo>
                      <a:pt x="124" y="0"/>
                    </a:lnTo>
                    <a:lnTo>
                      <a:pt x="12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90" name=""/>
              <p:cNvSpPr/>
              <p:nvPr/>
            </p:nvSpPr>
            <p:spPr>
              <a:xfrm>
                <a:off x="3785" y="6451"/>
                <a:ext cx="69" cy="1"/>
              </a:xfrm>
              <a:custGeom>
                <a:rect l="l" t="t" r="r" b="b"/>
                <a:pathLst>
                  <a:path w="692">
                    <a:moveTo>
                      <a:pt x="0" y="0"/>
                    </a:moveTo>
                    <a:lnTo>
                      <a:pt x="691" y="0"/>
                    </a:lnTo>
                    <a:lnTo>
                      <a:pt x="69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91" name=""/>
              <p:cNvSpPr/>
              <p:nvPr/>
            </p:nvSpPr>
            <p:spPr>
              <a:xfrm>
                <a:off x="3798" y="6467"/>
                <a:ext cx="43" cy="1"/>
              </a:xfrm>
              <a:custGeom>
                <a:rect l="l" t="t" r="r" b="b"/>
                <a:pathLst>
                  <a:path w="437">
                    <a:moveTo>
                      <a:pt x="0" y="0"/>
                    </a:moveTo>
                    <a:lnTo>
                      <a:pt x="436" y="0"/>
                    </a:lnTo>
                    <a:lnTo>
                      <a:pt x="437"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92" name=""/>
              <p:cNvSpPr/>
              <p:nvPr/>
            </p:nvSpPr>
            <p:spPr>
              <a:xfrm>
                <a:off x="3798" y="6451"/>
                <a:ext cx="1" cy="16"/>
              </a:xfrm>
              <a:custGeom>
                <a:rect l="l" t="t" r="r" b="b"/>
                <a:pathLst>
                  <a:path w="1" h="141">
                    <a:moveTo>
                      <a:pt x="0" y="0"/>
                    </a:moveTo>
                    <a:lnTo>
                      <a:pt x="0" y="141"/>
                    </a:lnTo>
                    <a:lnTo>
                      <a:pt x="1" y="14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93" name=""/>
              <p:cNvSpPr/>
              <p:nvPr/>
            </p:nvSpPr>
            <p:spPr>
              <a:xfrm>
                <a:off x="3841" y="6451"/>
                <a:ext cx="1" cy="16"/>
              </a:xfrm>
              <a:custGeom>
                <a:rect l="l" t="t" r="r" b="b"/>
                <a:pathLst>
                  <a:path w="1" h="141">
                    <a:moveTo>
                      <a:pt x="0" y="0"/>
                    </a:moveTo>
                    <a:lnTo>
                      <a:pt x="0" y="141"/>
                    </a:lnTo>
                    <a:lnTo>
                      <a:pt x="1" y="14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94" name=""/>
              <p:cNvSpPr/>
              <p:nvPr/>
            </p:nvSpPr>
            <p:spPr>
              <a:xfrm>
                <a:off x="5798" y="6394"/>
                <a:ext cx="1" cy="68"/>
              </a:xfrm>
              <a:custGeom>
                <a:rect l="l" t="t" r="r" b="b"/>
                <a:pathLst>
                  <a:path w="1" h="613">
                    <a:moveTo>
                      <a:pt x="0" y="0"/>
                    </a:moveTo>
                    <a:lnTo>
                      <a:pt x="0" y="613"/>
                    </a:lnTo>
                    <a:lnTo>
                      <a:pt x="1" y="613"/>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95" name=""/>
              <p:cNvSpPr/>
              <p:nvPr/>
            </p:nvSpPr>
            <p:spPr>
              <a:xfrm>
                <a:off x="5839" y="6404"/>
                <a:ext cx="1" cy="48"/>
              </a:xfrm>
              <a:custGeom>
                <a:rect l="l" t="t" r="r" b="b"/>
                <a:pathLst>
                  <a:path w="1" h="436">
                    <a:moveTo>
                      <a:pt x="0" y="0"/>
                    </a:moveTo>
                    <a:lnTo>
                      <a:pt x="0" y="436"/>
                    </a:lnTo>
                    <a:lnTo>
                      <a:pt x="1" y="436"/>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96" name=""/>
              <p:cNvSpPr/>
              <p:nvPr/>
            </p:nvSpPr>
            <p:spPr>
              <a:xfrm>
                <a:off x="5831" y="6394"/>
                <a:ext cx="1" cy="68"/>
              </a:xfrm>
              <a:custGeom>
                <a:rect l="l" t="t" r="r" b="b"/>
                <a:pathLst>
                  <a:path w="1" h="613">
                    <a:moveTo>
                      <a:pt x="0" y="0"/>
                    </a:moveTo>
                    <a:lnTo>
                      <a:pt x="0" y="613"/>
                    </a:lnTo>
                    <a:lnTo>
                      <a:pt x="1" y="613"/>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97" name=""/>
              <p:cNvSpPr/>
              <p:nvPr/>
            </p:nvSpPr>
            <p:spPr>
              <a:xfrm>
                <a:off x="3789" y="6294"/>
                <a:ext cx="1" cy="67"/>
              </a:xfrm>
              <a:custGeom>
                <a:rect l="l" t="t" r="r" b="b"/>
                <a:pathLst>
                  <a:path w="1" h="605">
                    <a:moveTo>
                      <a:pt x="0" y="605"/>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98" name=""/>
              <p:cNvSpPr/>
              <p:nvPr/>
            </p:nvSpPr>
            <p:spPr>
              <a:xfrm>
                <a:off x="3850" y="6294"/>
                <a:ext cx="1" cy="67"/>
              </a:xfrm>
              <a:custGeom>
                <a:rect l="l" t="t" r="r" b="b"/>
                <a:pathLst>
                  <a:path w="2" h="605">
                    <a:moveTo>
                      <a:pt x="0" y="605"/>
                    </a:moveTo>
                    <a:lnTo>
                      <a:pt x="0" y="0"/>
                    </a:lnTo>
                    <a:lnTo>
                      <a:pt x="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799" name=""/>
              <p:cNvSpPr/>
              <p:nvPr/>
            </p:nvSpPr>
            <p:spPr>
              <a:xfrm>
                <a:off x="3785" y="6370"/>
                <a:ext cx="69" cy="1"/>
              </a:xfrm>
              <a:custGeom>
                <a:rect l="l" t="t" r="r" b="b"/>
                <a:pathLst>
                  <a:path w="692">
                    <a:moveTo>
                      <a:pt x="0" y="0"/>
                    </a:moveTo>
                    <a:lnTo>
                      <a:pt x="691" y="0"/>
                    </a:lnTo>
                    <a:lnTo>
                      <a:pt x="69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00" name=""/>
              <p:cNvSpPr/>
              <p:nvPr/>
            </p:nvSpPr>
            <p:spPr>
              <a:xfrm>
                <a:off x="3789" y="6361"/>
                <a:ext cx="61" cy="1"/>
              </a:xfrm>
              <a:custGeom>
                <a:rect l="l" t="t" r="r" b="b"/>
                <a:pathLst>
                  <a:path w="615">
                    <a:moveTo>
                      <a:pt x="0" y="0"/>
                    </a:moveTo>
                    <a:lnTo>
                      <a:pt x="613"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01" name=""/>
              <p:cNvSpPr/>
              <p:nvPr/>
            </p:nvSpPr>
            <p:spPr>
              <a:xfrm>
                <a:off x="3798" y="6361"/>
                <a:ext cx="1" cy="9"/>
              </a:xfrm>
              <a:custGeom>
                <a:rect l="l" t="t" r="r" b="b"/>
                <a:pathLst>
                  <a:path w="1" h="82">
                    <a:moveTo>
                      <a:pt x="0" y="8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02" name=""/>
              <p:cNvSpPr/>
              <p:nvPr/>
            </p:nvSpPr>
            <p:spPr>
              <a:xfrm>
                <a:off x="3841" y="6361"/>
                <a:ext cx="1" cy="9"/>
              </a:xfrm>
              <a:custGeom>
                <a:rect l="l" t="t" r="r" b="b"/>
                <a:pathLst>
                  <a:path w="1" h="82">
                    <a:moveTo>
                      <a:pt x="0" y="8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03" name=""/>
              <p:cNvSpPr/>
              <p:nvPr/>
            </p:nvSpPr>
            <p:spPr>
              <a:xfrm>
                <a:off x="3789" y="6294"/>
                <a:ext cx="61" cy="1"/>
              </a:xfrm>
              <a:custGeom>
                <a:rect l="l" t="t" r="r" b="b"/>
                <a:pathLst>
                  <a:path w="615">
                    <a:moveTo>
                      <a:pt x="0" y="0"/>
                    </a:moveTo>
                    <a:lnTo>
                      <a:pt x="613"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04" name=""/>
              <p:cNvSpPr/>
              <p:nvPr/>
            </p:nvSpPr>
            <p:spPr>
              <a:xfrm>
                <a:off x="5798" y="6394"/>
                <a:ext cx="33" cy="1"/>
              </a:xfrm>
              <a:custGeom>
                <a:rect l="l" t="t" r="r" b="b"/>
                <a:pathLst>
                  <a:path w="331">
                    <a:moveTo>
                      <a:pt x="0" y="0"/>
                    </a:moveTo>
                    <a:lnTo>
                      <a:pt x="330" y="0"/>
                    </a:lnTo>
                    <a:lnTo>
                      <a:pt x="33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05" name=""/>
              <p:cNvSpPr/>
              <p:nvPr/>
            </p:nvSpPr>
            <p:spPr>
              <a:xfrm>
                <a:off x="5790" y="6404"/>
                <a:ext cx="8" cy="1"/>
              </a:xfrm>
              <a:custGeom>
                <a:rect l="l" t="t" r="r" b="b"/>
                <a:pathLst>
                  <a:path w="84">
                    <a:moveTo>
                      <a:pt x="0" y="0"/>
                    </a:moveTo>
                    <a:lnTo>
                      <a:pt x="83" y="0"/>
                    </a:lnTo>
                    <a:lnTo>
                      <a:pt x="84"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06" name=""/>
              <p:cNvSpPr/>
              <p:nvPr/>
            </p:nvSpPr>
            <p:spPr>
              <a:xfrm>
                <a:off x="5831" y="6404"/>
                <a:ext cx="8" cy="1"/>
              </a:xfrm>
              <a:custGeom>
                <a:rect l="l" t="t" r="r" b="b"/>
                <a:pathLst>
                  <a:path w="83">
                    <a:moveTo>
                      <a:pt x="0" y="0"/>
                    </a:moveTo>
                    <a:lnTo>
                      <a:pt x="82" y="0"/>
                    </a:lnTo>
                    <a:lnTo>
                      <a:pt x="8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07" name=""/>
              <p:cNvSpPr/>
              <p:nvPr/>
            </p:nvSpPr>
            <p:spPr>
              <a:xfrm>
                <a:off x="5798" y="6462"/>
                <a:ext cx="33" cy="1"/>
              </a:xfrm>
              <a:custGeom>
                <a:rect l="l" t="t" r="r" b="b"/>
                <a:pathLst>
                  <a:path w="331">
                    <a:moveTo>
                      <a:pt x="0" y="0"/>
                    </a:moveTo>
                    <a:lnTo>
                      <a:pt x="330" y="0"/>
                    </a:lnTo>
                    <a:lnTo>
                      <a:pt x="33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08" name=""/>
              <p:cNvSpPr/>
              <p:nvPr/>
            </p:nvSpPr>
            <p:spPr>
              <a:xfrm>
                <a:off x="5790" y="6452"/>
                <a:ext cx="8" cy="1"/>
              </a:xfrm>
              <a:custGeom>
                <a:rect l="l" t="t" r="r" b="b"/>
                <a:pathLst>
                  <a:path w="84">
                    <a:moveTo>
                      <a:pt x="0" y="0"/>
                    </a:moveTo>
                    <a:lnTo>
                      <a:pt x="83" y="0"/>
                    </a:lnTo>
                    <a:lnTo>
                      <a:pt x="84"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09" name=""/>
              <p:cNvSpPr/>
              <p:nvPr/>
            </p:nvSpPr>
            <p:spPr>
              <a:xfrm>
                <a:off x="5831" y="6452"/>
                <a:ext cx="8" cy="1"/>
              </a:xfrm>
              <a:custGeom>
                <a:rect l="l" t="t" r="r" b="b"/>
                <a:pathLst>
                  <a:path w="83">
                    <a:moveTo>
                      <a:pt x="0" y="0"/>
                    </a:moveTo>
                    <a:lnTo>
                      <a:pt x="82" y="0"/>
                    </a:lnTo>
                    <a:lnTo>
                      <a:pt x="8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10" name=""/>
              <p:cNvSpPr/>
              <p:nvPr/>
            </p:nvSpPr>
            <p:spPr>
              <a:xfrm>
                <a:off x="4105" y="6370"/>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11" name=""/>
              <p:cNvSpPr/>
              <p:nvPr/>
            </p:nvSpPr>
            <p:spPr>
              <a:xfrm>
                <a:off x="4139" y="6382"/>
                <a:ext cx="1" cy="61"/>
              </a:xfrm>
              <a:custGeom>
                <a:rect l="l" t="t" r="r" b="b"/>
                <a:pathLst>
                  <a:path w="1" h="542">
                    <a:moveTo>
                      <a:pt x="0" y="0"/>
                    </a:moveTo>
                    <a:lnTo>
                      <a:pt x="0" y="542"/>
                    </a:lnTo>
                    <a:lnTo>
                      <a:pt x="1" y="54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12" name=""/>
              <p:cNvSpPr/>
              <p:nvPr/>
            </p:nvSpPr>
            <p:spPr>
              <a:xfrm>
                <a:off x="4135" y="6423"/>
                <a:ext cx="5" cy="12"/>
              </a:xfrm>
              <a:custGeom>
                <a:rect l="l" t="t" r="r" b="b"/>
                <a:pathLst>
                  <a:path w="48" h="107">
                    <a:moveTo>
                      <a:pt x="0" y="107"/>
                    </a:moveTo>
                    <a:lnTo>
                      <a:pt x="47" y="0"/>
                    </a:lnTo>
                    <a:lnTo>
                      <a:pt x="48"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13" name=""/>
              <p:cNvSpPr/>
              <p:nvPr/>
            </p:nvSpPr>
            <p:spPr>
              <a:xfrm>
                <a:off x="4135" y="6382"/>
                <a:ext cx="4" cy="53"/>
              </a:xfrm>
              <a:custGeom>
                <a:rect l="l" t="t" r="r" b="b"/>
                <a:pathLst>
                  <a:path w="47" h="470">
                    <a:moveTo>
                      <a:pt x="47" y="0"/>
                    </a:moveTo>
                    <a:lnTo>
                      <a:pt x="0" y="470"/>
                    </a:lnTo>
                    <a:lnTo>
                      <a:pt x="1" y="47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14" name=""/>
              <p:cNvSpPr/>
              <p:nvPr/>
            </p:nvSpPr>
            <p:spPr>
              <a:xfrm>
                <a:off x="4135" y="6382"/>
                <a:ext cx="4" cy="53"/>
              </a:xfrm>
              <a:custGeom>
                <a:rect l="l" t="t" r="r" b="b"/>
                <a:pathLst>
                  <a:path w="47" h="470">
                    <a:moveTo>
                      <a:pt x="0" y="470"/>
                    </a:moveTo>
                    <a:lnTo>
                      <a:pt x="47" y="363"/>
                    </a:lnTo>
                    <a:lnTo>
                      <a:pt x="47" y="0"/>
                    </a:lnTo>
                    <a:lnTo>
                      <a:pt x="0" y="47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15" name=""/>
              <p:cNvSpPr/>
              <p:nvPr/>
            </p:nvSpPr>
            <p:spPr>
              <a:xfrm>
                <a:off x="4135" y="6382"/>
                <a:ext cx="4" cy="53"/>
              </a:xfrm>
              <a:custGeom>
                <a:rect l="l" t="t" r="r" b="b"/>
                <a:pathLst>
                  <a:path w="47" h="470">
                    <a:moveTo>
                      <a:pt x="0" y="470"/>
                    </a:moveTo>
                    <a:lnTo>
                      <a:pt x="47" y="363"/>
                    </a:lnTo>
                    <a:lnTo>
                      <a:pt x="47" y="0"/>
                    </a:lnTo>
                    <a:lnTo>
                      <a:pt x="0" y="47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16" name=""/>
              <p:cNvSpPr/>
              <p:nvPr/>
            </p:nvSpPr>
            <p:spPr>
              <a:xfrm>
                <a:off x="4139" y="6382"/>
                <a:ext cx="5" cy="53"/>
              </a:xfrm>
              <a:custGeom>
                <a:rect l="l" t="t" r="r" b="b"/>
                <a:pathLst>
                  <a:path w="47" h="470">
                    <a:moveTo>
                      <a:pt x="47" y="470"/>
                    </a:moveTo>
                    <a:lnTo>
                      <a:pt x="0" y="363"/>
                    </a:lnTo>
                    <a:lnTo>
                      <a:pt x="0" y="0"/>
                    </a:lnTo>
                    <a:lnTo>
                      <a:pt x="47" y="47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17" name=""/>
              <p:cNvSpPr/>
              <p:nvPr/>
            </p:nvSpPr>
            <p:spPr>
              <a:xfrm>
                <a:off x="4139" y="6382"/>
                <a:ext cx="5" cy="53"/>
              </a:xfrm>
              <a:custGeom>
                <a:rect l="l" t="t" r="r" b="b"/>
                <a:pathLst>
                  <a:path w="47" h="470">
                    <a:moveTo>
                      <a:pt x="47" y="470"/>
                    </a:moveTo>
                    <a:lnTo>
                      <a:pt x="0" y="363"/>
                    </a:lnTo>
                    <a:lnTo>
                      <a:pt x="0" y="0"/>
                    </a:lnTo>
                    <a:lnTo>
                      <a:pt x="47" y="47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18" name=""/>
              <p:cNvSpPr/>
              <p:nvPr/>
            </p:nvSpPr>
            <p:spPr>
              <a:xfrm>
                <a:off x="4139" y="6382"/>
                <a:ext cx="5" cy="53"/>
              </a:xfrm>
              <a:custGeom>
                <a:rect l="l" t="t" r="r" b="b"/>
                <a:pathLst>
                  <a:path w="47" h="470">
                    <a:moveTo>
                      <a:pt x="0" y="0"/>
                    </a:moveTo>
                    <a:lnTo>
                      <a:pt x="47" y="470"/>
                    </a:lnTo>
                    <a:lnTo>
                      <a:pt x="0" y="363"/>
                    </a:lnTo>
                    <a:lnTo>
                      <a:pt x="1" y="363"/>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19" name=""/>
              <p:cNvSpPr/>
              <p:nvPr/>
            </p:nvSpPr>
            <p:spPr>
              <a:xfrm>
                <a:off x="4118" y="6451"/>
                <a:ext cx="1" cy="16"/>
              </a:xfrm>
              <a:custGeom>
                <a:rect l="l" t="t" r="r" b="b"/>
                <a:pathLst>
                  <a:path w="1" h="141">
                    <a:moveTo>
                      <a:pt x="0" y="0"/>
                    </a:moveTo>
                    <a:lnTo>
                      <a:pt x="0" y="141"/>
                    </a:lnTo>
                    <a:lnTo>
                      <a:pt x="1" y="14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20" name=""/>
              <p:cNvSpPr/>
              <p:nvPr/>
            </p:nvSpPr>
            <p:spPr>
              <a:xfrm>
                <a:off x="4109" y="6294"/>
                <a:ext cx="1" cy="67"/>
              </a:xfrm>
              <a:custGeom>
                <a:rect l="l" t="t" r="r" b="b"/>
                <a:pathLst>
                  <a:path w="1" h="605">
                    <a:moveTo>
                      <a:pt x="0" y="605"/>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21" name=""/>
              <p:cNvSpPr/>
              <p:nvPr/>
            </p:nvSpPr>
            <p:spPr>
              <a:xfrm>
                <a:off x="4118" y="6361"/>
                <a:ext cx="1" cy="9"/>
              </a:xfrm>
              <a:custGeom>
                <a:rect l="l" t="t" r="r" b="b"/>
                <a:pathLst>
                  <a:path w="1" h="82">
                    <a:moveTo>
                      <a:pt x="0" y="8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22" name=""/>
              <p:cNvSpPr/>
              <p:nvPr/>
            </p:nvSpPr>
            <p:spPr>
              <a:xfrm>
                <a:off x="3701" y="6851"/>
                <a:ext cx="30" cy="33"/>
              </a:xfrm>
              <a:custGeom>
                <a:rect l="l" t="t" r="r" b="b"/>
                <a:pathLst>
                  <a:path w="299" h="297">
                    <a:moveTo>
                      <a:pt x="298" y="149"/>
                    </a:moveTo>
                    <a:lnTo>
                      <a:pt x="255" y="43"/>
                    </a:lnTo>
                    <a:lnTo>
                      <a:pt x="148" y="0"/>
                    </a:lnTo>
                    <a:lnTo>
                      <a:pt x="43" y="43"/>
                    </a:lnTo>
                    <a:lnTo>
                      <a:pt x="0" y="149"/>
                    </a:lnTo>
                    <a:lnTo>
                      <a:pt x="43" y="254"/>
                    </a:lnTo>
                    <a:lnTo>
                      <a:pt x="148" y="297"/>
                    </a:lnTo>
                    <a:lnTo>
                      <a:pt x="255" y="254"/>
                    </a:lnTo>
                    <a:lnTo>
                      <a:pt x="298" y="149"/>
                    </a:lnTo>
                    <a:lnTo>
                      <a:pt x="299" y="149"/>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23" name=""/>
              <p:cNvSpPr/>
              <p:nvPr/>
            </p:nvSpPr>
            <p:spPr>
              <a:xfrm>
                <a:off x="3728" y="6878"/>
                <a:ext cx="17" cy="14"/>
              </a:xfrm>
              <a:custGeom>
                <a:rect l="l" t="t" r="r" b="b"/>
                <a:pathLst>
                  <a:path w="168" h="125">
                    <a:moveTo>
                      <a:pt x="168" y="125"/>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24" name=""/>
              <p:cNvSpPr/>
              <p:nvPr/>
            </p:nvSpPr>
            <p:spPr>
              <a:xfrm>
                <a:off x="5480" y="6969"/>
                <a:ext cx="29" cy="9"/>
              </a:xfrm>
              <a:custGeom>
                <a:rect l="l" t="t" r="r" b="b"/>
                <a:pathLst>
                  <a:path w="287" h="81">
                    <a:moveTo>
                      <a:pt x="287" y="0"/>
                    </a:moveTo>
                    <a:lnTo>
                      <a:pt x="0" y="81"/>
                    </a:lnTo>
                    <a:lnTo>
                      <a:pt x="1" y="8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25" name=""/>
              <p:cNvSpPr/>
              <p:nvPr/>
            </p:nvSpPr>
            <p:spPr>
              <a:xfrm>
                <a:off x="5554" y="6939"/>
                <a:ext cx="15" cy="59"/>
              </a:xfrm>
              <a:custGeom>
                <a:rect l="l" t="t" r="r" b="b"/>
                <a:pathLst>
                  <a:path w="150" h="533">
                    <a:moveTo>
                      <a:pt x="150" y="533"/>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26" name=""/>
              <p:cNvSpPr/>
              <p:nvPr/>
            </p:nvSpPr>
            <p:spPr>
              <a:xfrm>
                <a:off x="5480" y="6957"/>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27" name=""/>
              <p:cNvSpPr/>
              <p:nvPr/>
            </p:nvSpPr>
            <p:spPr>
              <a:xfrm>
                <a:off x="5411" y="6957"/>
                <a:ext cx="1" cy="81"/>
              </a:xfrm>
              <a:custGeom>
                <a:rect l="l" t="t" r="r" b="b"/>
                <a:pathLst>
                  <a:path w="2" h="729">
                    <a:moveTo>
                      <a:pt x="0" y="729"/>
                    </a:moveTo>
                    <a:lnTo>
                      <a:pt x="0" y="0"/>
                    </a:lnTo>
                    <a:lnTo>
                      <a:pt x="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28" name=""/>
              <p:cNvSpPr/>
              <p:nvPr/>
            </p:nvSpPr>
            <p:spPr>
              <a:xfrm>
                <a:off x="5367" y="7137"/>
                <a:ext cx="1" cy="432"/>
              </a:xfrm>
              <a:custGeom>
                <a:rect l="l" t="t" r="r" b="b"/>
                <a:pathLst>
                  <a:path w="1" h="3884">
                    <a:moveTo>
                      <a:pt x="0" y="0"/>
                    </a:moveTo>
                    <a:lnTo>
                      <a:pt x="0" y="3884"/>
                    </a:lnTo>
                    <a:lnTo>
                      <a:pt x="1" y="3884"/>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29" name=""/>
              <p:cNvSpPr/>
              <p:nvPr/>
            </p:nvSpPr>
            <p:spPr>
              <a:xfrm>
                <a:off x="5524" y="7137"/>
                <a:ext cx="1" cy="432"/>
              </a:xfrm>
              <a:custGeom>
                <a:rect l="l" t="t" r="r" b="b"/>
                <a:pathLst>
                  <a:path w="1" h="3884">
                    <a:moveTo>
                      <a:pt x="0" y="3884"/>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30" name=""/>
              <p:cNvSpPr/>
              <p:nvPr/>
            </p:nvSpPr>
            <p:spPr>
              <a:xfrm>
                <a:off x="5367" y="7569"/>
                <a:ext cx="157" cy="1"/>
              </a:xfrm>
              <a:custGeom>
                <a:rect l="l" t="t" r="r" b="b"/>
                <a:pathLst>
                  <a:path w="1575">
                    <a:moveTo>
                      <a:pt x="0" y="0"/>
                    </a:moveTo>
                    <a:lnTo>
                      <a:pt x="1574" y="0"/>
                    </a:lnTo>
                    <a:lnTo>
                      <a:pt x="157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31" name=""/>
              <p:cNvSpPr/>
              <p:nvPr/>
            </p:nvSpPr>
            <p:spPr>
              <a:xfrm>
                <a:off x="5467" y="7038"/>
                <a:ext cx="1" cy="15"/>
              </a:xfrm>
              <a:custGeom>
                <a:rect l="l" t="t" r="r" b="b"/>
                <a:pathLst>
                  <a:path w="1" h="141">
                    <a:moveTo>
                      <a:pt x="0" y="0"/>
                    </a:moveTo>
                    <a:lnTo>
                      <a:pt x="0" y="141"/>
                    </a:lnTo>
                    <a:lnTo>
                      <a:pt x="1" y="14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32" name=""/>
              <p:cNvSpPr/>
              <p:nvPr/>
            </p:nvSpPr>
            <p:spPr>
              <a:xfrm>
                <a:off x="5520" y="6998"/>
                <a:ext cx="49" cy="16"/>
              </a:xfrm>
              <a:custGeom>
                <a:rect l="l" t="t" r="r" b="b"/>
                <a:pathLst>
                  <a:path w="492" h="139">
                    <a:moveTo>
                      <a:pt x="0" y="139"/>
                    </a:moveTo>
                    <a:lnTo>
                      <a:pt x="491" y="0"/>
                    </a:lnTo>
                    <a:lnTo>
                      <a:pt x="49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33" name=""/>
              <p:cNvSpPr/>
              <p:nvPr/>
            </p:nvSpPr>
            <p:spPr>
              <a:xfrm>
                <a:off x="5394" y="7020"/>
                <a:ext cx="17" cy="1"/>
              </a:xfrm>
              <a:custGeom>
                <a:rect l="l" t="t" r="r" b="b"/>
                <a:pathLst>
                  <a:path w="174">
                    <a:moveTo>
                      <a:pt x="174" y="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34" name=""/>
              <p:cNvSpPr/>
              <p:nvPr/>
            </p:nvSpPr>
            <p:spPr>
              <a:xfrm>
                <a:off x="5424" y="7038"/>
                <a:ext cx="1" cy="15"/>
              </a:xfrm>
              <a:custGeom>
                <a:rect l="l" t="t" r="r" b="b"/>
                <a:pathLst>
                  <a:path w="1" h="141">
                    <a:moveTo>
                      <a:pt x="0" y="0"/>
                    </a:moveTo>
                    <a:lnTo>
                      <a:pt x="0" y="141"/>
                    </a:lnTo>
                    <a:lnTo>
                      <a:pt x="1" y="14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35" name=""/>
              <p:cNvSpPr/>
              <p:nvPr/>
            </p:nvSpPr>
            <p:spPr>
              <a:xfrm>
                <a:off x="5369" y="7006"/>
                <a:ext cx="25" cy="28"/>
              </a:xfrm>
              <a:custGeom>
                <a:rect l="l" t="t" r="r" b="b"/>
                <a:pathLst>
                  <a:path w="249" h="249">
                    <a:moveTo>
                      <a:pt x="248" y="124"/>
                    </a:moveTo>
                    <a:lnTo>
                      <a:pt x="213" y="37"/>
                    </a:lnTo>
                    <a:lnTo>
                      <a:pt x="125" y="0"/>
                    </a:lnTo>
                    <a:lnTo>
                      <a:pt x="37" y="37"/>
                    </a:lnTo>
                    <a:lnTo>
                      <a:pt x="0" y="124"/>
                    </a:lnTo>
                    <a:lnTo>
                      <a:pt x="37" y="212"/>
                    </a:lnTo>
                    <a:lnTo>
                      <a:pt x="125" y="249"/>
                    </a:lnTo>
                    <a:lnTo>
                      <a:pt x="213" y="212"/>
                    </a:lnTo>
                    <a:lnTo>
                      <a:pt x="248" y="124"/>
                    </a:lnTo>
                    <a:lnTo>
                      <a:pt x="249" y="124"/>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36" name=""/>
              <p:cNvSpPr/>
              <p:nvPr/>
            </p:nvSpPr>
            <p:spPr>
              <a:xfrm>
                <a:off x="5411" y="7038"/>
                <a:ext cx="69" cy="1"/>
              </a:xfrm>
              <a:custGeom>
                <a:rect l="l" t="t" r="r" b="b"/>
                <a:pathLst>
                  <a:path w="693">
                    <a:moveTo>
                      <a:pt x="0" y="0"/>
                    </a:moveTo>
                    <a:lnTo>
                      <a:pt x="692" y="0"/>
                    </a:lnTo>
                    <a:lnTo>
                      <a:pt x="69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37" name=""/>
              <p:cNvSpPr/>
              <p:nvPr/>
            </p:nvSpPr>
            <p:spPr>
              <a:xfrm>
                <a:off x="5367" y="7050"/>
                <a:ext cx="157" cy="87"/>
              </a:xfrm>
              <a:custGeom>
                <a:rect l="l" t="t" r="r" b="b"/>
                <a:pathLst>
                  <a:path w="1574" h="786">
                    <a:moveTo>
                      <a:pt x="1574" y="786"/>
                    </a:moveTo>
                    <a:lnTo>
                      <a:pt x="1343" y="231"/>
                    </a:lnTo>
                    <a:lnTo>
                      <a:pt x="787" y="0"/>
                    </a:lnTo>
                    <a:lnTo>
                      <a:pt x="231" y="231"/>
                    </a:lnTo>
                    <a:lnTo>
                      <a:pt x="0" y="786"/>
                    </a:lnTo>
                    <a:lnTo>
                      <a:pt x="1" y="786"/>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38" name=""/>
              <p:cNvSpPr/>
              <p:nvPr/>
            </p:nvSpPr>
            <p:spPr>
              <a:xfrm>
                <a:off x="5515" y="6998"/>
                <a:ext cx="5" cy="16"/>
              </a:xfrm>
              <a:custGeom>
                <a:rect l="l" t="t" r="r" b="b"/>
                <a:pathLst>
                  <a:path w="42" h="146">
                    <a:moveTo>
                      <a:pt x="42" y="146"/>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39" name=""/>
              <p:cNvSpPr/>
              <p:nvPr/>
            </p:nvSpPr>
            <p:spPr>
              <a:xfrm>
                <a:off x="5480" y="6998"/>
                <a:ext cx="35" cy="11"/>
              </a:xfrm>
              <a:custGeom>
                <a:rect l="l" t="t" r="r" b="b"/>
                <a:pathLst>
                  <a:path w="352" h="100">
                    <a:moveTo>
                      <a:pt x="352" y="0"/>
                    </a:moveTo>
                    <a:lnTo>
                      <a:pt x="0" y="100"/>
                    </a:lnTo>
                    <a:lnTo>
                      <a:pt x="1" y="10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40" name=""/>
              <p:cNvSpPr/>
              <p:nvPr/>
            </p:nvSpPr>
            <p:spPr>
              <a:xfrm>
                <a:off x="4811" y="6299"/>
                <a:ext cx="503" cy="1"/>
              </a:xfrm>
              <a:custGeom>
                <a:rect l="l" t="t" r="r" b="b"/>
                <a:pathLst>
                  <a:path w="5025">
                    <a:moveTo>
                      <a:pt x="0" y="0"/>
                    </a:moveTo>
                    <a:lnTo>
                      <a:pt x="5023" y="0"/>
                    </a:lnTo>
                    <a:lnTo>
                      <a:pt x="502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41" name=""/>
              <p:cNvSpPr/>
              <p:nvPr/>
            </p:nvSpPr>
            <p:spPr>
              <a:xfrm>
                <a:off x="4811" y="6355"/>
                <a:ext cx="503" cy="1"/>
              </a:xfrm>
              <a:custGeom>
                <a:rect l="l" t="t" r="r" b="b"/>
                <a:pathLst>
                  <a:path w="5025">
                    <a:moveTo>
                      <a:pt x="0" y="0"/>
                    </a:moveTo>
                    <a:lnTo>
                      <a:pt x="5023" y="0"/>
                    </a:lnTo>
                    <a:lnTo>
                      <a:pt x="502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42" name=""/>
              <p:cNvSpPr/>
              <p:nvPr/>
            </p:nvSpPr>
            <p:spPr>
              <a:xfrm>
                <a:off x="4426" y="6755"/>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43" name=""/>
              <p:cNvSpPr/>
              <p:nvPr/>
            </p:nvSpPr>
            <p:spPr>
              <a:xfrm>
                <a:off x="4507" y="6770"/>
                <a:ext cx="1" cy="21"/>
              </a:xfrm>
              <a:custGeom>
                <a:rect l="l" t="t" r="r" b="b"/>
                <a:pathLst>
                  <a:path w="1" h="188">
                    <a:moveTo>
                      <a:pt x="0" y="0"/>
                    </a:moveTo>
                    <a:lnTo>
                      <a:pt x="0" y="188"/>
                    </a:lnTo>
                    <a:lnTo>
                      <a:pt x="1" y="188"/>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44" name=""/>
              <p:cNvSpPr/>
              <p:nvPr/>
            </p:nvSpPr>
            <p:spPr>
              <a:xfrm>
                <a:off x="4495" y="6755"/>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45" name=""/>
              <p:cNvSpPr/>
              <p:nvPr/>
            </p:nvSpPr>
            <p:spPr>
              <a:xfrm>
                <a:off x="4746" y="6755"/>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46" name=""/>
              <p:cNvSpPr/>
              <p:nvPr/>
            </p:nvSpPr>
            <p:spPr>
              <a:xfrm>
                <a:off x="4828" y="6770"/>
                <a:ext cx="1" cy="21"/>
              </a:xfrm>
              <a:custGeom>
                <a:rect l="l" t="t" r="r" b="b"/>
                <a:pathLst>
                  <a:path w="1" h="188">
                    <a:moveTo>
                      <a:pt x="0" y="0"/>
                    </a:moveTo>
                    <a:lnTo>
                      <a:pt x="0" y="188"/>
                    </a:lnTo>
                    <a:lnTo>
                      <a:pt x="1" y="188"/>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47" name=""/>
              <p:cNvSpPr/>
              <p:nvPr/>
            </p:nvSpPr>
            <p:spPr>
              <a:xfrm>
                <a:off x="4815" y="6755"/>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48" name=""/>
              <p:cNvSpPr/>
              <p:nvPr/>
            </p:nvSpPr>
            <p:spPr>
              <a:xfrm>
                <a:off x="4426" y="6836"/>
                <a:ext cx="69" cy="1"/>
              </a:xfrm>
              <a:custGeom>
                <a:rect l="l" t="t" r="r" b="b"/>
                <a:pathLst>
                  <a:path w="692">
                    <a:moveTo>
                      <a:pt x="0" y="0"/>
                    </a:moveTo>
                    <a:lnTo>
                      <a:pt x="691" y="0"/>
                    </a:lnTo>
                    <a:lnTo>
                      <a:pt x="69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49" name=""/>
              <p:cNvSpPr/>
              <p:nvPr/>
            </p:nvSpPr>
            <p:spPr>
              <a:xfrm>
                <a:off x="4495" y="6791"/>
                <a:ext cx="12" cy="1"/>
              </a:xfrm>
              <a:custGeom>
                <a:rect l="l" t="t" r="r" b="b"/>
                <a:pathLst>
                  <a:path w="124">
                    <a:moveTo>
                      <a:pt x="124" y="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50" name=""/>
              <p:cNvSpPr/>
              <p:nvPr/>
            </p:nvSpPr>
            <p:spPr>
              <a:xfrm>
                <a:off x="4746" y="6836"/>
                <a:ext cx="69" cy="1"/>
              </a:xfrm>
              <a:custGeom>
                <a:rect l="l" t="t" r="r" b="b"/>
                <a:pathLst>
                  <a:path w="693">
                    <a:moveTo>
                      <a:pt x="0" y="0"/>
                    </a:moveTo>
                    <a:lnTo>
                      <a:pt x="692" y="0"/>
                    </a:lnTo>
                    <a:lnTo>
                      <a:pt x="69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51" name=""/>
              <p:cNvSpPr/>
              <p:nvPr/>
            </p:nvSpPr>
            <p:spPr>
              <a:xfrm>
                <a:off x="4815" y="6791"/>
                <a:ext cx="13" cy="1"/>
              </a:xfrm>
              <a:custGeom>
                <a:rect l="l" t="t" r="r" b="b"/>
                <a:pathLst>
                  <a:path w="123">
                    <a:moveTo>
                      <a:pt x="123" y="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52" name=""/>
              <p:cNvSpPr/>
              <p:nvPr/>
            </p:nvSpPr>
            <p:spPr>
              <a:xfrm>
                <a:off x="4491" y="6299"/>
                <a:ext cx="259" cy="1"/>
              </a:xfrm>
              <a:custGeom>
                <a:rect l="l" t="t" r="r" b="b"/>
                <a:pathLst>
                  <a:path w="2591">
                    <a:moveTo>
                      <a:pt x="0" y="0"/>
                    </a:moveTo>
                    <a:lnTo>
                      <a:pt x="2590" y="0"/>
                    </a:lnTo>
                    <a:lnTo>
                      <a:pt x="259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53" name=""/>
              <p:cNvSpPr/>
              <p:nvPr/>
            </p:nvSpPr>
            <p:spPr>
              <a:xfrm>
                <a:off x="4491" y="6355"/>
                <a:ext cx="259" cy="1"/>
              </a:xfrm>
              <a:custGeom>
                <a:rect l="l" t="t" r="r" b="b"/>
                <a:pathLst>
                  <a:path w="2591">
                    <a:moveTo>
                      <a:pt x="0" y="0"/>
                    </a:moveTo>
                    <a:lnTo>
                      <a:pt x="2590" y="0"/>
                    </a:lnTo>
                    <a:lnTo>
                      <a:pt x="259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54" name=""/>
              <p:cNvSpPr/>
              <p:nvPr/>
            </p:nvSpPr>
            <p:spPr>
              <a:xfrm>
                <a:off x="4455" y="6423"/>
                <a:ext cx="5" cy="12"/>
              </a:xfrm>
              <a:custGeom>
                <a:rect l="l" t="t" r="r" b="b"/>
                <a:pathLst>
                  <a:path w="48" h="107">
                    <a:moveTo>
                      <a:pt x="0" y="107"/>
                    </a:moveTo>
                    <a:lnTo>
                      <a:pt x="47" y="0"/>
                    </a:lnTo>
                    <a:lnTo>
                      <a:pt x="48"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55" name=""/>
              <p:cNvSpPr/>
              <p:nvPr/>
            </p:nvSpPr>
            <p:spPr>
              <a:xfrm>
                <a:off x="4455" y="6382"/>
                <a:ext cx="5" cy="53"/>
              </a:xfrm>
              <a:custGeom>
                <a:rect l="l" t="t" r="r" b="b"/>
                <a:pathLst>
                  <a:path w="47" h="470">
                    <a:moveTo>
                      <a:pt x="47" y="0"/>
                    </a:moveTo>
                    <a:lnTo>
                      <a:pt x="0" y="470"/>
                    </a:lnTo>
                    <a:lnTo>
                      <a:pt x="1" y="47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56" name=""/>
              <p:cNvSpPr/>
              <p:nvPr/>
            </p:nvSpPr>
            <p:spPr>
              <a:xfrm>
                <a:off x="4455" y="6382"/>
                <a:ext cx="5" cy="53"/>
              </a:xfrm>
              <a:custGeom>
                <a:rect l="l" t="t" r="r" b="b"/>
                <a:pathLst>
                  <a:path w="47" h="470">
                    <a:moveTo>
                      <a:pt x="0" y="470"/>
                    </a:moveTo>
                    <a:lnTo>
                      <a:pt x="47" y="363"/>
                    </a:lnTo>
                    <a:lnTo>
                      <a:pt x="47" y="0"/>
                    </a:lnTo>
                    <a:lnTo>
                      <a:pt x="0" y="47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57" name=""/>
              <p:cNvSpPr/>
              <p:nvPr/>
            </p:nvSpPr>
            <p:spPr>
              <a:xfrm>
                <a:off x="4455" y="6382"/>
                <a:ext cx="5" cy="53"/>
              </a:xfrm>
              <a:custGeom>
                <a:rect l="l" t="t" r="r" b="b"/>
                <a:pathLst>
                  <a:path w="47" h="470">
                    <a:moveTo>
                      <a:pt x="0" y="470"/>
                    </a:moveTo>
                    <a:lnTo>
                      <a:pt x="47" y="363"/>
                    </a:lnTo>
                    <a:lnTo>
                      <a:pt x="47" y="0"/>
                    </a:lnTo>
                    <a:lnTo>
                      <a:pt x="0" y="47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58" name=""/>
              <p:cNvSpPr/>
              <p:nvPr/>
            </p:nvSpPr>
            <p:spPr>
              <a:xfrm>
                <a:off x="4460" y="6382"/>
                <a:ext cx="4" cy="53"/>
              </a:xfrm>
              <a:custGeom>
                <a:rect l="l" t="t" r="r" b="b"/>
                <a:pathLst>
                  <a:path w="47" h="470">
                    <a:moveTo>
                      <a:pt x="47" y="470"/>
                    </a:moveTo>
                    <a:lnTo>
                      <a:pt x="0" y="363"/>
                    </a:lnTo>
                    <a:lnTo>
                      <a:pt x="0" y="0"/>
                    </a:lnTo>
                    <a:lnTo>
                      <a:pt x="47" y="47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59" name=""/>
              <p:cNvSpPr/>
              <p:nvPr/>
            </p:nvSpPr>
            <p:spPr>
              <a:xfrm>
                <a:off x="4460" y="6382"/>
                <a:ext cx="4" cy="53"/>
              </a:xfrm>
              <a:custGeom>
                <a:rect l="l" t="t" r="r" b="b"/>
                <a:pathLst>
                  <a:path w="47" h="470">
                    <a:moveTo>
                      <a:pt x="47" y="470"/>
                    </a:moveTo>
                    <a:lnTo>
                      <a:pt x="0" y="363"/>
                    </a:lnTo>
                    <a:lnTo>
                      <a:pt x="0" y="0"/>
                    </a:lnTo>
                    <a:lnTo>
                      <a:pt x="47" y="47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60" name=""/>
              <p:cNvSpPr/>
              <p:nvPr/>
            </p:nvSpPr>
            <p:spPr>
              <a:xfrm>
                <a:off x="4460" y="6382"/>
                <a:ext cx="4" cy="53"/>
              </a:xfrm>
              <a:custGeom>
                <a:rect l="l" t="t" r="r" b="b"/>
                <a:pathLst>
                  <a:path w="47" h="470">
                    <a:moveTo>
                      <a:pt x="0" y="0"/>
                    </a:moveTo>
                    <a:lnTo>
                      <a:pt x="47" y="470"/>
                    </a:lnTo>
                    <a:lnTo>
                      <a:pt x="0" y="363"/>
                    </a:lnTo>
                    <a:lnTo>
                      <a:pt x="1" y="363"/>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61" name=""/>
              <p:cNvSpPr/>
              <p:nvPr/>
            </p:nvSpPr>
            <p:spPr>
              <a:xfrm>
                <a:off x="4460" y="6382"/>
                <a:ext cx="1" cy="61"/>
              </a:xfrm>
              <a:custGeom>
                <a:rect l="l" t="t" r="r" b="b"/>
                <a:pathLst>
                  <a:path w="1" h="542">
                    <a:moveTo>
                      <a:pt x="0" y="0"/>
                    </a:moveTo>
                    <a:lnTo>
                      <a:pt x="0" y="542"/>
                    </a:lnTo>
                    <a:lnTo>
                      <a:pt x="1" y="54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62" name=""/>
              <p:cNvSpPr/>
              <p:nvPr/>
            </p:nvSpPr>
            <p:spPr>
              <a:xfrm>
                <a:off x="4426" y="6370"/>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63" name=""/>
              <p:cNvSpPr/>
              <p:nvPr/>
            </p:nvSpPr>
            <p:spPr>
              <a:xfrm>
                <a:off x="4495" y="6370"/>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64" name=""/>
              <p:cNvSpPr/>
              <p:nvPr/>
            </p:nvSpPr>
            <p:spPr>
              <a:xfrm>
                <a:off x="4426" y="6451"/>
                <a:ext cx="69" cy="1"/>
              </a:xfrm>
              <a:custGeom>
                <a:rect l="l" t="t" r="r" b="b"/>
                <a:pathLst>
                  <a:path w="692">
                    <a:moveTo>
                      <a:pt x="0" y="0"/>
                    </a:moveTo>
                    <a:lnTo>
                      <a:pt x="691" y="0"/>
                    </a:lnTo>
                    <a:lnTo>
                      <a:pt x="69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65" name=""/>
              <p:cNvSpPr/>
              <p:nvPr/>
            </p:nvSpPr>
            <p:spPr>
              <a:xfrm>
                <a:off x="4426" y="6755"/>
                <a:ext cx="69" cy="1"/>
              </a:xfrm>
              <a:custGeom>
                <a:rect l="l" t="t" r="r" b="b"/>
                <a:pathLst>
                  <a:path w="692">
                    <a:moveTo>
                      <a:pt x="0" y="0"/>
                    </a:moveTo>
                    <a:lnTo>
                      <a:pt x="691" y="0"/>
                    </a:lnTo>
                    <a:lnTo>
                      <a:pt x="69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66" name=""/>
              <p:cNvSpPr/>
              <p:nvPr/>
            </p:nvSpPr>
            <p:spPr>
              <a:xfrm>
                <a:off x="4438" y="6467"/>
                <a:ext cx="44" cy="1"/>
              </a:xfrm>
              <a:custGeom>
                <a:rect l="l" t="t" r="r" b="b"/>
                <a:pathLst>
                  <a:path w="438">
                    <a:moveTo>
                      <a:pt x="0" y="0"/>
                    </a:moveTo>
                    <a:lnTo>
                      <a:pt x="437" y="0"/>
                    </a:lnTo>
                    <a:lnTo>
                      <a:pt x="438"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67" name=""/>
              <p:cNvSpPr/>
              <p:nvPr/>
            </p:nvSpPr>
            <p:spPr>
              <a:xfrm>
                <a:off x="4438" y="6451"/>
                <a:ext cx="1" cy="16"/>
              </a:xfrm>
              <a:custGeom>
                <a:rect l="l" t="t" r="r" b="b"/>
                <a:pathLst>
                  <a:path w="1" h="141">
                    <a:moveTo>
                      <a:pt x="0" y="0"/>
                    </a:moveTo>
                    <a:lnTo>
                      <a:pt x="0" y="141"/>
                    </a:lnTo>
                    <a:lnTo>
                      <a:pt x="1" y="14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68" name=""/>
              <p:cNvSpPr/>
              <p:nvPr/>
            </p:nvSpPr>
            <p:spPr>
              <a:xfrm>
                <a:off x="4482" y="6451"/>
                <a:ext cx="1" cy="16"/>
              </a:xfrm>
              <a:custGeom>
                <a:rect l="l" t="t" r="r" b="b"/>
                <a:pathLst>
                  <a:path w="1" h="141">
                    <a:moveTo>
                      <a:pt x="0" y="0"/>
                    </a:moveTo>
                    <a:lnTo>
                      <a:pt x="0" y="141"/>
                    </a:lnTo>
                    <a:lnTo>
                      <a:pt x="1" y="14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69" name=""/>
              <p:cNvSpPr/>
              <p:nvPr/>
            </p:nvSpPr>
            <p:spPr>
              <a:xfrm>
                <a:off x="4495" y="6770"/>
                <a:ext cx="12" cy="1"/>
              </a:xfrm>
              <a:custGeom>
                <a:rect l="l" t="t" r="r" b="b"/>
                <a:pathLst>
                  <a:path w="125">
                    <a:moveTo>
                      <a:pt x="0" y="0"/>
                    </a:moveTo>
                    <a:lnTo>
                      <a:pt x="124" y="0"/>
                    </a:lnTo>
                    <a:lnTo>
                      <a:pt x="12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70" name=""/>
              <p:cNvSpPr/>
              <p:nvPr/>
            </p:nvSpPr>
            <p:spPr>
              <a:xfrm>
                <a:off x="4426" y="6370"/>
                <a:ext cx="69" cy="1"/>
              </a:xfrm>
              <a:custGeom>
                <a:rect l="l" t="t" r="r" b="b"/>
                <a:pathLst>
                  <a:path w="692">
                    <a:moveTo>
                      <a:pt x="0" y="0"/>
                    </a:moveTo>
                    <a:lnTo>
                      <a:pt x="691" y="0"/>
                    </a:lnTo>
                    <a:lnTo>
                      <a:pt x="69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71" name=""/>
              <p:cNvSpPr/>
              <p:nvPr/>
            </p:nvSpPr>
            <p:spPr>
              <a:xfrm>
                <a:off x="4430" y="6294"/>
                <a:ext cx="61" cy="1"/>
              </a:xfrm>
              <a:custGeom>
                <a:rect l="l" t="t" r="r" b="b"/>
                <a:pathLst>
                  <a:path w="614">
                    <a:moveTo>
                      <a:pt x="0" y="0"/>
                    </a:moveTo>
                    <a:lnTo>
                      <a:pt x="613" y="0"/>
                    </a:lnTo>
                    <a:lnTo>
                      <a:pt x="614"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72" name=""/>
              <p:cNvSpPr/>
              <p:nvPr/>
            </p:nvSpPr>
            <p:spPr>
              <a:xfrm>
                <a:off x="4430" y="6361"/>
                <a:ext cx="61" cy="1"/>
              </a:xfrm>
              <a:custGeom>
                <a:rect l="l" t="t" r="r" b="b"/>
                <a:pathLst>
                  <a:path w="614">
                    <a:moveTo>
                      <a:pt x="0" y="0"/>
                    </a:moveTo>
                    <a:lnTo>
                      <a:pt x="613" y="0"/>
                    </a:lnTo>
                    <a:lnTo>
                      <a:pt x="614"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73" name=""/>
              <p:cNvSpPr/>
              <p:nvPr/>
            </p:nvSpPr>
            <p:spPr>
              <a:xfrm>
                <a:off x="4430" y="6294"/>
                <a:ext cx="1" cy="67"/>
              </a:xfrm>
              <a:custGeom>
                <a:rect l="l" t="t" r="r" b="b"/>
                <a:pathLst>
                  <a:path w="1" h="605">
                    <a:moveTo>
                      <a:pt x="0" y="605"/>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74" name=""/>
              <p:cNvSpPr/>
              <p:nvPr/>
            </p:nvSpPr>
            <p:spPr>
              <a:xfrm>
                <a:off x="4438" y="6361"/>
                <a:ext cx="1" cy="9"/>
              </a:xfrm>
              <a:custGeom>
                <a:rect l="l" t="t" r="r" b="b"/>
                <a:pathLst>
                  <a:path w="1" h="82">
                    <a:moveTo>
                      <a:pt x="0" y="8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75" name=""/>
              <p:cNvSpPr/>
              <p:nvPr/>
            </p:nvSpPr>
            <p:spPr>
              <a:xfrm>
                <a:off x="4482" y="6361"/>
                <a:ext cx="1" cy="9"/>
              </a:xfrm>
              <a:custGeom>
                <a:rect l="l" t="t" r="r" b="b"/>
                <a:pathLst>
                  <a:path w="1" h="82">
                    <a:moveTo>
                      <a:pt x="0" y="8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76" name=""/>
              <p:cNvSpPr/>
              <p:nvPr/>
            </p:nvSpPr>
            <p:spPr>
              <a:xfrm>
                <a:off x="4491" y="6294"/>
                <a:ext cx="1" cy="67"/>
              </a:xfrm>
              <a:custGeom>
                <a:rect l="l" t="t" r="r" b="b"/>
                <a:pathLst>
                  <a:path w="1" h="605">
                    <a:moveTo>
                      <a:pt x="0" y="605"/>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77" name=""/>
              <p:cNvSpPr/>
              <p:nvPr/>
            </p:nvSpPr>
            <p:spPr>
              <a:xfrm>
                <a:off x="4780" y="6382"/>
                <a:ext cx="1" cy="61"/>
              </a:xfrm>
              <a:custGeom>
                <a:rect l="l" t="t" r="r" b="b"/>
                <a:pathLst>
                  <a:path w="1" h="542">
                    <a:moveTo>
                      <a:pt x="0" y="0"/>
                    </a:moveTo>
                    <a:lnTo>
                      <a:pt x="0" y="542"/>
                    </a:lnTo>
                    <a:lnTo>
                      <a:pt x="1" y="54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78" name=""/>
              <p:cNvSpPr/>
              <p:nvPr/>
            </p:nvSpPr>
            <p:spPr>
              <a:xfrm>
                <a:off x="4775" y="6423"/>
                <a:ext cx="5" cy="12"/>
              </a:xfrm>
              <a:custGeom>
                <a:rect l="l" t="t" r="r" b="b"/>
                <a:pathLst>
                  <a:path w="48" h="107">
                    <a:moveTo>
                      <a:pt x="0" y="107"/>
                    </a:moveTo>
                    <a:lnTo>
                      <a:pt x="47" y="0"/>
                    </a:lnTo>
                    <a:lnTo>
                      <a:pt x="48"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79" name=""/>
              <p:cNvSpPr/>
              <p:nvPr/>
            </p:nvSpPr>
            <p:spPr>
              <a:xfrm>
                <a:off x="4775" y="6382"/>
                <a:ext cx="5" cy="53"/>
              </a:xfrm>
              <a:custGeom>
                <a:rect l="l" t="t" r="r" b="b"/>
                <a:pathLst>
                  <a:path w="47" h="470">
                    <a:moveTo>
                      <a:pt x="47" y="0"/>
                    </a:moveTo>
                    <a:lnTo>
                      <a:pt x="0" y="470"/>
                    </a:lnTo>
                    <a:lnTo>
                      <a:pt x="1" y="47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80" name=""/>
              <p:cNvSpPr/>
              <p:nvPr/>
            </p:nvSpPr>
            <p:spPr>
              <a:xfrm>
                <a:off x="4775" y="6382"/>
                <a:ext cx="5" cy="53"/>
              </a:xfrm>
              <a:custGeom>
                <a:rect l="l" t="t" r="r" b="b"/>
                <a:pathLst>
                  <a:path w="47" h="470">
                    <a:moveTo>
                      <a:pt x="0" y="470"/>
                    </a:moveTo>
                    <a:lnTo>
                      <a:pt x="47" y="363"/>
                    </a:lnTo>
                    <a:lnTo>
                      <a:pt x="47" y="0"/>
                    </a:lnTo>
                    <a:lnTo>
                      <a:pt x="0" y="47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81" name=""/>
              <p:cNvSpPr/>
              <p:nvPr/>
            </p:nvSpPr>
            <p:spPr>
              <a:xfrm>
                <a:off x="4775" y="6382"/>
                <a:ext cx="5" cy="53"/>
              </a:xfrm>
              <a:custGeom>
                <a:rect l="l" t="t" r="r" b="b"/>
                <a:pathLst>
                  <a:path w="47" h="470">
                    <a:moveTo>
                      <a:pt x="0" y="470"/>
                    </a:moveTo>
                    <a:lnTo>
                      <a:pt x="47" y="363"/>
                    </a:lnTo>
                    <a:lnTo>
                      <a:pt x="47" y="0"/>
                    </a:lnTo>
                    <a:lnTo>
                      <a:pt x="0" y="47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82" name=""/>
              <p:cNvSpPr/>
              <p:nvPr/>
            </p:nvSpPr>
            <p:spPr>
              <a:xfrm>
                <a:off x="4780" y="6382"/>
                <a:ext cx="5" cy="53"/>
              </a:xfrm>
              <a:custGeom>
                <a:rect l="l" t="t" r="r" b="b"/>
                <a:pathLst>
                  <a:path w="48" h="470">
                    <a:moveTo>
                      <a:pt x="48" y="470"/>
                    </a:moveTo>
                    <a:lnTo>
                      <a:pt x="0" y="363"/>
                    </a:lnTo>
                    <a:lnTo>
                      <a:pt x="0" y="0"/>
                    </a:lnTo>
                    <a:lnTo>
                      <a:pt x="48" y="47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83" name=""/>
              <p:cNvSpPr/>
              <p:nvPr/>
            </p:nvSpPr>
            <p:spPr>
              <a:xfrm>
                <a:off x="4780" y="6382"/>
                <a:ext cx="5" cy="53"/>
              </a:xfrm>
              <a:custGeom>
                <a:rect l="l" t="t" r="r" b="b"/>
                <a:pathLst>
                  <a:path w="48" h="470">
                    <a:moveTo>
                      <a:pt x="48" y="470"/>
                    </a:moveTo>
                    <a:lnTo>
                      <a:pt x="0" y="363"/>
                    </a:lnTo>
                    <a:lnTo>
                      <a:pt x="0" y="0"/>
                    </a:lnTo>
                    <a:lnTo>
                      <a:pt x="48" y="47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84" name=""/>
              <p:cNvSpPr/>
              <p:nvPr/>
            </p:nvSpPr>
            <p:spPr>
              <a:xfrm>
                <a:off x="4780" y="6382"/>
                <a:ext cx="5" cy="53"/>
              </a:xfrm>
              <a:custGeom>
                <a:rect l="l" t="t" r="r" b="b"/>
                <a:pathLst>
                  <a:path w="48" h="470">
                    <a:moveTo>
                      <a:pt x="0" y="0"/>
                    </a:moveTo>
                    <a:lnTo>
                      <a:pt x="48" y="470"/>
                    </a:lnTo>
                    <a:lnTo>
                      <a:pt x="0" y="363"/>
                    </a:lnTo>
                    <a:lnTo>
                      <a:pt x="1" y="363"/>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85" name=""/>
              <p:cNvSpPr/>
              <p:nvPr/>
            </p:nvSpPr>
            <p:spPr>
              <a:xfrm>
                <a:off x="4746" y="6370"/>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86" name=""/>
              <p:cNvSpPr/>
              <p:nvPr/>
            </p:nvSpPr>
            <p:spPr>
              <a:xfrm>
                <a:off x="4815" y="6370"/>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87" name=""/>
              <p:cNvSpPr/>
              <p:nvPr/>
            </p:nvSpPr>
            <p:spPr>
              <a:xfrm>
                <a:off x="4746" y="6755"/>
                <a:ext cx="69" cy="1"/>
              </a:xfrm>
              <a:custGeom>
                <a:rect l="l" t="t" r="r" b="b"/>
                <a:pathLst>
                  <a:path w="693">
                    <a:moveTo>
                      <a:pt x="0" y="0"/>
                    </a:moveTo>
                    <a:lnTo>
                      <a:pt x="692" y="0"/>
                    </a:lnTo>
                    <a:lnTo>
                      <a:pt x="69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88" name=""/>
              <p:cNvSpPr/>
              <p:nvPr/>
            </p:nvSpPr>
            <p:spPr>
              <a:xfrm>
                <a:off x="4746" y="6451"/>
                <a:ext cx="69" cy="1"/>
              </a:xfrm>
              <a:custGeom>
                <a:rect l="l" t="t" r="r" b="b"/>
                <a:pathLst>
                  <a:path w="693">
                    <a:moveTo>
                      <a:pt x="0" y="0"/>
                    </a:moveTo>
                    <a:lnTo>
                      <a:pt x="692" y="0"/>
                    </a:lnTo>
                    <a:lnTo>
                      <a:pt x="69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89" name=""/>
              <p:cNvSpPr/>
              <p:nvPr/>
            </p:nvSpPr>
            <p:spPr>
              <a:xfrm>
                <a:off x="4759" y="6467"/>
                <a:ext cx="44" cy="1"/>
              </a:xfrm>
              <a:custGeom>
                <a:rect l="l" t="t" r="r" b="b"/>
                <a:pathLst>
                  <a:path w="437">
                    <a:moveTo>
                      <a:pt x="0" y="0"/>
                    </a:moveTo>
                    <a:lnTo>
                      <a:pt x="436" y="0"/>
                    </a:lnTo>
                    <a:lnTo>
                      <a:pt x="437"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90" name=""/>
              <p:cNvSpPr/>
              <p:nvPr/>
            </p:nvSpPr>
            <p:spPr>
              <a:xfrm>
                <a:off x="4759" y="6451"/>
                <a:ext cx="1" cy="16"/>
              </a:xfrm>
              <a:custGeom>
                <a:rect l="l" t="t" r="r" b="b"/>
                <a:pathLst>
                  <a:path w="1" h="141">
                    <a:moveTo>
                      <a:pt x="0" y="0"/>
                    </a:moveTo>
                    <a:lnTo>
                      <a:pt x="0" y="141"/>
                    </a:lnTo>
                    <a:lnTo>
                      <a:pt x="1" y="14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91" name=""/>
              <p:cNvSpPr/>
              <p:nvPr/>
            </p:nvSpPr>
            <p:spPr>
              <a:xfrm>
                <a:off x="4815" y="6770"/>
                <a:ext cx="13" cy="1"/>
              </a:xfrm>
              <a:custGeom>
                <a:rect l="l" t="t" r="r" b="b"/>
                <a:pathLst>
                  <a:path w="124">
                    <a:moveTo>
                      <a:pt x="0" y="0"/>
                    </a:moveTo>
                    <a:lnTo>
                      <a:pt x="123" y="0"/>
                    </a:lnTo>
                    <a:lnTo>
                      <a:pt x="124"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92" name=""/>
              <p:cNvSpPr/>
              <p:nvPr/>
            </p:nvSpPr>
            <p:spPr>
              <a:xfrm>
                <a:off x="4802" y="6451"/>
                <a:ext cx="1" cy="16"/>
              </a:xfrm>
              <a:custGeom>
                <a:rect l="l" t="t" r="r" b="b"/>
                <a:pathLst>
                  <a:path w="1" h="141">
                    <a:moveTo>
                      <a:pt x="0" y="0"/>
                    </a:moveTo>
                    <a:lnTo>
                      <a:pt x="0" y="141"/>
                    </a:lnTo>
                    <a:lnTo>
                      <a:pt x="1" y="14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93" name=""/>
              <p:cNvSpPr/>
              <p:nvPr/>
            </p:nvSpPr>
            <p:spPr>
              <a:xfrm>
                <a:off x="4746" y="6370"/>
                <a:ext cx="69" cy="1"/>
              </a:xfrm>
              <a:custGeom>
                <a:rect l="l" t="t" r="r" b="b"/>
                <a:pathLst>
                  <a:path w="693">
                    <a:moveTo>
                      <a:pt x="0" y="0"/>
                    </a:moveTo>
                    <a:lnTo>
                      <a:pt x="692" y="0"/>
                    </a:lnTo>
                    <a:lnTo>
                      <a:pt x="69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94" name=""/>
              <p:cNvSpPr/>
              <p:nvPr/>
            </p:nvSpPr>
            <p:spPr>
              <a:xfrm>
                <a:off x="4750" y="6294"/>
                <a:ext cx="61"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95" name=""/>
              <p:cNvSpPr/>
              <p:nvPr/>
            </p:nvSpPr>
            <p:spPr>
              <a:xfrm>
                <a:off x="4750" y="6361"/>
                <a:ext cx="61"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96" name=""/>
              <p:cNvSpPr/>
              <p:nvPr/>
            </p:nvSpPr>
            <p:spPr>
              <a:xfrm>
                <a:off x="4750" y="6294"/>
                <a:ext cx="1" cy="67"/>
              </a:xfrm>
              <a:custGeom>
                <a:rect l="l" t="t" r="r" b="b"/>
                <a:pathLst>
                  <a:path w="1" h="605">
                    <a:moveTo>
                      <a:pt x="0" y="605"/>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97" name=""/>
              <p:cNvSpPr/>
              <p:nvPr/>
            </p:nvSpPr>
            <p:spPr>
              <a:xfrm>
                <a:off x="4759" y="6361"/>
                <a:ext cx="1" cy="9"/>
              </a:xfrm>
              <a:custGeom>
                <a:rect l="l" t="t" r="r" b="b"/>
                <a:pathLst>
                  <a:path w="1" h="82">
                    <a:moveTo>
                      <a:pt x="0" y="8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98" name=""/>
              <p:cNvSpPr/>
              <p:nvPr/>
            </p:nvSpPr>
            <p:spPr>
              <a:xfrm>
                <a:off x="4811" y="6294"/>
                <a:ext cx="1" cy="67"/>
              </a:xfrm>
              <a:custGeom>
                <a:rect l="l" t="t" r="r" b="b"/>
                <a:pathLst>
                  <a:path w="1" h="605">
                    <a:moveTo>
                      <a:pt x="0" y="605"/>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899" name=""/>
              <p:cNvSpPr/>
              <p:nvPr/>
            </p:nvSpPr>
            <p:spPr>
              <a:xfrm>
                <a:off x="4802" y="6361"/>
                <a:ext cx="1" cy="9"/>
              </a:xfrm>
              <a:custGeom>
                <a:rect l="l" t="t" r="r" b="b"/>
                <a:pathLst>
                  <a:path w="1" h="82">
                    <a:moveTo>
                      <a:pt x="0" y="8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00" name=""/>
              <p:cNvSpPr/>
              <p:nvPr/>
            </p:nvSpPr>
            <p:spPr>
              <a:xfrm>
                <a:off x="5314" y="6294"/>
                <a:ext cx="1" cy="67"/>
              </a:xfrm>
              <a:custGeom>
                <a:rect l="l" t="t" r="r" b="b"/>
                <a:pathLst>
                  <a:path w="2" h="605">
                    <a:moveTo>
                      <a:pt x="0" y="605"/>
                    </a:moveTo>
                    <a:lnTo>
                      <a:pt x="0" y="0"/>
                    </a:lnTo>
                    <a:lnTo>
                      <a:pt x="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01" name=""/>
              <p:cNvSpPr/>
              <p:nvPr/>
            </p:nvSpPr>
            <p:spPr>
              <a:xfrm>
                <a:off x="5375" y="6294"/>
                <a:ext cx="1" cy="67"/>
              </a:xfrm>
              <a:custGeom>
                <a:rect l="l" t="t" r="r" b="b"/>
                <a:pathLst>
                  <a:path w="1" h="605">
                    <a:moveTo>
                      <a:pt x="0" y="605"/>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02" name=""/>
              <p:cNvSpPr/>
              <p:nvPr/>
            </p:nvSpPr>
            <p:spPr>
              <a:xfrm>
                <a:off x="5314" y="6361"/>
                <a:ext cx="61"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03" name=""/>
              <p:cNvSpPr/>
              <p:nvPr/>
            </p:nvSpPr>
            <p:spPr>
              <a:xfrm>
                <a:off x="5314" y="6294"/>
                <a:ext cx="61"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04" name=""/>
              <p:cNvSpPr/>
              <p:nvPr/>
            </p:nvSpPr>
            <p:spPr>
              <a:xfrm>
                <a:off x="5322" y="6361"/>
                <a:ext cx="1" cy="356"/>
              </a:xfrm>
              <a:custGeom>
                <a:rect l="l" t="t" r="r" b="b"/>
                <a:pathLst>
                  <a:path w="1" h="3198">
                    <a:moveTo>
                      <a:pt x="0" y="3198"/>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05" name=""/>
              <p:cNvSpPr/>
              <p:nvPr/>
            </p:nvSpPr>
            <p:spPr>
              <a:xfrm>
                <a:off x="5368" y="6361"/>
                <a:ext cx="1" cy="356"/>
              </a:xfrm>
              <a:custGeom>
                <a:rect l="l" t="t" r="r" b="b"/>
                <a:pathLst>
                  <a:path w="1" h="3198">
                    <a:moveTo>
                      <a:pt x="0" y="3198"/>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06" name=""/>
              <p:cNvSpPr/>
              <p:nvPr/>
            </p:nvSpPr>
            <p:spPr>
              <a:xfrm>
                <a:off x="5505" y="6954"/>
                <a:ext cx="4" cy="15"/>
              </a:xfrm>
              <a:custGeom>
                <a:rect l="l" t="t" r="r" b="b"/>
                <a:pathLst>
                  <a:path w="39" h="135">
                    <a:moveTo>
                      <a:pt x="0" y="0"/>
                    </a:moveTo>
                    <a:lnTo>
                      <a:pt x="38" y="135"/>
                    </a:lnTo>
                    <a:lnTo>
                      <a:pt x="39" y="135"/>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07" name=""/>
              <p:cNvSpPr/>
              <p:nvPr/>
            </p:nvSpPr>
            <p:spPr>
              <a:xfrm>
                <a:off x="5505" y="6939"/>
                <a:ext cx="49" cy="15"/>
              </a:xfrm>
              <a:custGeom>
                <a:rect l="l" t="t" r="r" b="b"/>
                <a:pathLst>
                  <a:path w="487" h="137">
                    <a:moveTo>
                      <a:pt x="0" y="137"/>
                    </a:moveTo>
                    <a:lnTo>
                      <a:pt x="486" y="0"/>
                    </a:lnTo>
                    <a:lnTo>
                      <a:pt x="487"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08" name=""/>
              <p:cNvSpPr/>
              <p:nvPr/>
            </p:nvSpPr>
            <p:spPr>
              <a:xfrm>
                <a:off x="5411" y="6957"/>
                <a:ext cx="69" cy="1"/>
              </a:xfrm>
              <a:custGeom>
                <a:rect l="l" t="t" r="r" b="b"/>
                <a:pathLst>
                  <a:path w="693">
                    <a:moveTo>
                      <a:pt x="0" y="0"/>
                    </a:moveTo>
                    <a:lnTo>
                      <a:pt x="692" y="0"/>
                    </a:lnTo>
                    <a:lnTo>
                      <a:pt x="69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09" name=""/>
              <p:cNvSpPr/>
              <p:nvPr/>
            </p:nvSpPr>
            <p:spPr>
              <a:xfrm>
                <a:off x="4187" y="6770"/>
                <a:ext cx="1" cy="21"/>
              </a:xfrm>
              <a:custGeom>
                <a:rect l="l" t="t" r="r" b="b"/>
                <a:pathLst>
                  <a:path w="1" h="188">
                    <a:moveTo>
                      <a:pt x="0" y="0"/>
                    </a:moveTo>
                    <a:lnTo>
                      <a:pt x="0" y="188"/>
                    </a:lnTo>
                    <a:lnTo>
                      <a:pt x="1" y="188"/>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10" name=""/>
              <p:cNvSpPr/>
              <p:nvPr/>
            </p:nvSpPr>
            <p:spPr>
              <a:xfrm>
                <a:off x="4174" y="6755"/>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11" name=""/>
              <p:cNvSpPr/>
              <p:nvPr/>
            </p:nvSpPr>
            <p:spPr>
              <a:xfrm>
                <a:off x="4174" y="6791"/>
                <a:ext cx="13" cy="1"/>
              </a:xfrm>
              <a:custGeom>
                <a:rect l="l" t="t" r="r" b="b"/>
                <a:pathLst>
                  <a:path w="123">
                    <a:moveTo>
                      <a:pt x="123" y="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12" name=""/>
              <p:cNvSpPr/>
              <p:nvPr/>
            </p:nvSpPr>
            <p:spPr>
              <a:xfrm>
                <a:off x="4174" y="6370"/>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13" name=""/>
              <p:cNvSpPr/>
              <p:nvPr/>
            </p:nvSpPr>
            <p:spPr>
              <a:xfrm>
                <a:off x="4174" y="6770"/>
                <a:ext cx="13" cy="1"/>
              </a:xfrm>
              <a:custGeom>
                <a:rect l="l" t="t" r="r" b="b"/>
                <a:pathLst>
                  <a:path w="124">
                    <a:moveTo>
                      <a:pt x="0" y="0"/>
                    </a:moveTo>
                    <a:lnTo>
                      <a:pt x="123" y="0"/>
                    </a:lnTo>
                    <a:lnTo>
                      <a:pt x="124"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14" name=""/>
              <p:cNvSpPr/>
              <p:nvPr/>
            </p:nvSpPr>
            <p:spPr>
              <a:xfrm>
                <a:off x="4162" y="6451"/>
                <a:ext cx="1" cy="16"/>
              </a:xfrm>
              <a:custGeom>
                <a:rect l="l" t="t" r="r" b="b"/>
                <a:pathLst>
                  <a:path w="1" h="141">
                    <a:moveTo>
                      <a:pt x="0" y="0"/>
                    </a:moveTo>
                    <a:lnTo>
                      <a:pt x="0" y="141"/>
                    </a:lnTo>
                    <a:lnTo>
                      <a:pt x="1" y="14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15" name=""/>
              <p:cNvSpPr/>
              <p:nvPr/>
            </p:nvSpPr>
            <p:spPr>
              <a:xfrm>
                <a:off x="4171" y="6294"/>
                <a:ext cx="1" cy="67"/>
              </a:xfrm>
              <a:custGeom>
                <a:rect l="l" t="t" r="r" b="b"/>
                <a:pathLst>
                  <a:path w="1" h="605">
                    <a:moveTo>
                      <a:pt x="0" y="605"/>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16" name=""/>
              <p:cNvSpPr/>
              <p:nvPr/>
            </p:nvSpPr>
            <p:spPr>
              <a:xfrm>
                <a:off x="4162" y="6361"/>
                <a:ext cx="1" cy="9"/>
              </a:xfrm>
              <a:custGeom>
                <a:rect l="l" t="t" r="r" b="b"/>
                <a:pathLst>
                  <a:path w="1" h="82">
                    <a:moveTo>
                      <a:pt x="0" y="8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17" name=""/>
              <p:cNvSpPr/>
              <p:nvPr/>
            </p:nvSpPr>
            <p:spPr>
              <a:xfrm>
                <a:off x="4171" y="6299"/>
                <a:ext cx="259" cy="1"/>
              </a:xfrm>
              <a:custGeom>
                <a:rect l="l" t="t" r="r" b="b"/>
                <a:pathLst>
                  <a:path w="2591">
                    <a:moveTo>
                      <a:pt x="0" y="0"/>
                    </a:moveTo>
                    <a:lnTo>
                      <a:pt x="2590" y="0"/>
                    </a:lnTo>
                    <a:lnTo>
                      <a:pt x="259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18" name=""/>
              <p:cNvSpPr/>
              <p:nvPr/>
            </p:nvSpPr>
            <p:spPr>
              <a:xfrm>
                <a:off x="4171" y="6355"/>
                <a:ext cx="259" cy="1"/>
              </a:xfrm>
              <a:custGeom>
                <a:rect l="l" t="t" r="r" b="b"/>
                <a:pathLst>
                  <a:path w="2591">
                    <a:moveTo>
                      <a:pt x="0" y="0"/>
                    </a:moveTo>
                    <a:lnTo>
                      <a:pt x="2590" y="0"/>
                    </a:lnTo>
                    <a:lnTo>
                      <a:pt x="259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19" name=""/>
              <p:cNvSpPr/>
              <p:nvPr/>
            </p:nvSpPr>
            <p:spPr>
              <a:xfrm>
                <a:off x="3782" y="7468"/>
                <a:ext cx="68" cy="1"/>
              </a:xfrm>
              <a:custGeom>
                <a:rect l="l" t="t" r="r" b="b"/>
                <a:pathLst>
                  <a:path w="680">
                    <a:moveTo>
                      <a:pt x="680" y="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20" name=""/>
              <p:cNvSpPr/>
              <p:nvPr/>
            </p:nvSpPr>
            <p:spPr>
              <a:xfrm>
                <a:off x="3782" y="7432"/>
                <a:ext cx="68" cy="1"/>
              </a:xfrm>
              <a:custGeom>
                <a:rect l="l" t="t" r="r" b="b"/>
                <a:pathLst>
                  <a:path w="682">
                    <a:moveTo>
                      <a:pt x="0" y="0"/>
                    </a:moveTo>
                    <a:lnTo>
                      <a:pt x="680" y="0"/>
                    </a:lnTo>
                    <a:lnTo>
                      <a:pt x="68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21" name=""/>
              <p:cNvSpPr/>
              <p:nvPr/>
            </p:nvSpPr>
            <p:spPr>
              <a:xfrm>
                <a:off x="3815" y="7432"/>
                <a:ext cx="1" cy="36"/>
              </a:xfrm>
              <a:custGeom>
                <a:rect l="l" t="t" r="r" b="b"/>
                <a:pathLst>
                  <a:path w="1" h="318">
                    <a:moveTo>
                      <a:pt x="0" y="318"/>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22" name=""/>
              <p:cNvSpPr/>
              <p:nvPr/>
            </p:nvSpPr>
            <p:spPr>
              <a:xfrm>
                <a:off x="3782" y="7379"/>
                <a:ext cx="68" cy="33"/>
              </a:xfrm>
              <a:custGeom>
                <a:rect l="l" t="t" r="r" b="b"/>
                <a:pathLst>
                  <a:path w="680" h="296">
                    <a:moveTo>
                      <a:pt x="680" y="296"/>
                    </a:moveTo>
                    <a:lnTo>
                      <a:pt x="0" y="296"/>
                    </a:ln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23" name=""/>
              <p:cNvSpPr/>
              <p:nvPr/>
            </p:nvSpPr>
            <p:spPr>
              <a:xfrm>
                <a:off x="3815" y="7392"/>
                <a:ext cx="1" cy="20"/>
              </a:xfrm>
              <a:custGeom>
                <a:rect l="l" t="t" r="r" b="b"/>
                <a:pathLst>
                  <a:path w="1" h="182">
                    <a:moveTo>
                      <a:pt x="0" y="18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24" name=""/>
              <p:cNvSpPr/>
              <p:nvPr/>
            </p:nvSpPr>
            <p:spPr>
              <a:xfrm>
                <a:off x="3782" y="7329"/>
                <a:ext cx="68" cy="38"/>
              </a:xfrm>
              <a:custGeom>
                <a:rect l="l" t="t" r="r" b="b"/>
                <a:pathLst>
                  <a:path w="680" h="340">
                    <a:moveTo>
                      <a:pt x="162" y="0"/>
                    </a:moveTo>
                    <a:lnTo>
                      <a:pt x="97" y="22"/>
                    </a:lnTo>
                    <a:lnTo>
                      <a:pt x="32" y="68"/>
                    </a:lnTo>
                    <a:lnTo>
                      <a:pt x="0" y="113"/>
                    </a:lnTo>
                    <a:lnTo>
                      <a:pt x="0" y="204"/>
                    </a:lnTo>
                    <a:lnTo>
                      <a:pt x="32" y="249"/>
                    </a:lnTo>
                    <a:lnTo>
                      <a:pt x="97" y="295"/>
                    </a:lnTo>
                    <a:lnTo>
                      <a:pt x="162" y="317"/>
                    </a:lnTo>
                    <a:lnTo>
                      <a:pt x="258" y="340"/>
                    </a:lnTo>
                    <a:lnTo>
                      <a:pt x="421" y="340"/>
                    </a:lnTo>
                    <a:lnTo>
                      <a:pt x="518" y="317"/>
                    </a:lnTo>
                    <a:lnTo>
                      <a:pt x="583" y="295"/>
                    </a:lnTo>
                    <a:lnTo>
                      <a:pt x="648" y="249"/>
                    </a:lnTo>
                    <a:lnTo>
                      <a:pt x="680" y="204"/>
                    </a:lnTo>
                    <a:lnTo>
                      <a:pt x="680" y="113"/>
                    </a:lnTo>
                    <a:lnTo>
                      <a:pt x="648" y="68"/>
                    </a:lnTo>
                    <a:lnTo>
                      <a:pt x="583" y="22"/>
                    </a:lnTo>
                    <a:lnTo>
                      <a:pt x="518" y="0"/>
                    </a:lnTo>
                    <a:lnTo>
                      <a:pt x="519"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25" name=""/>
              <p:cNvSpPr/>
              <p:nvPr/>
            </p:nvSpPr>
            <p:spPr>
              <a:xfrm>
                <a:off x="3821" y="7269"/>
                <a:ext cx="1" cy="45"/>
              </a:xfrm>
              <a:custGeom>
                <a:rect l="l" t="t" r="r" b="b"/>
                <a:pathLst>
                  <a:path w="1" h="407">
                    <a:moveTo>
                      <a:pt x="0" y="407"/>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26" name=""/>
              <p:cNvSpPr/>
              <p:nvPr/>
            </p:nvSpPr>
            <p:spPr>
              <a:xfrm>
                <a:off x="3782" y="7213"/>
                <a:ext cx="68" cy="35"/>
              </a:xfrm>
              <a:custGeom>
                <a:rect l="l" t="t" r="r" b="b"/>
                <a:pathLst>
                  <a:path w="682" h="318">
                    <a:moveTo>
                      <a:pt x="162" y="296"/>
                    </a:moveTo>
                    <a:lnTo>
                      <a:pt x="130" y="296"/>
                    </a:lnTo>
                    <a:lnTo>
                      <a:pt x="65" y="273"/>
                    </a:lnTo>
                    <a:lnTo>
                      <a:pt x="32" y="250"/>
                    </a:lnTo>
                    <a:lnTo>
                      <a:pt x="0" y="205"/>
                    </a:lnTo>
                    <a:lnTo>
                      <a:pt x="0" y="114"/>
                    </a:lnTo>
                    <a:lnTo>
                      <a:pt x="32" y="69"/>
                    </a:lnTo>
                    <a:lnTo>
                      <a:pt x="65" y="46"/>
                    </a:lnTo>
                    <a:lnTo>
                      <a:pt x="130" y="23"/>
                    </a:lnTo>
                    <a:lnTo>
                      <a:pt x="195" y="23"/>
                    </a:lnTo>
                    <a:lnTo>
                      <a:pt x="258" y="46"/>
                    </a:lnTo>
                    <a:lnTo>
                      <a:pt x="356" y="91"/>
                    </a:lnTo>
                    <a:lnTo>
                      <a:pt x="680" y="318"/>
                    </a:lnTo>
                    <a:lnTo>
                      <a:pt x="680" y="0"/>
                    </a:lnTo>
                    <a:lnTo>
                      <a:pt x="68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27" name=""/>
              <p:cNvSpPr/>
              <p:nvPr/>
            </p:nvSpPr>
            <p:spPr>
              <a:xfrm>
                <a:off x="3782" y="7163"/>
                <a:ext cx="68" cy="35"/>
              </a:xfrm>
              <a:custGeom>
                <a:rect l="l" t="t" r="r" b="b"/>
                <a:pathLst>
                  <a:path w="682" h="316">
                    <a:moveTo>
                      <a:pt x="162" y="294"/>
                    </a:moveTo>
                    <a:lnTo>
                      <a:pt x="130" y="294"/>
                    </a:lnTo>
                    <a:lnTo>
                      <a:pt x="65" y="271"/>
                    </a:lnTo>
                    <a:lnTo>
                      <a:pt x="32" y="248"/>
                    </a:lnTo>
                    <a:lnTo>
                      <a:pt x="0" y="203"/>
                    </a:lnTo>
                    <a:lnTo>
                      <a:pt x="0" y="113"/>
                    </a:lnTo>
                    <a:lnTo>
                      <a:pt x="32" y="68"/>
                    </a:lnTo>
                    <a:lnTo>
                      <a:pt x="65" y="45"/>
                    </a:lnTo>
                    <a:lnTo>
                      <a:pt x="130" y="22"/>
                    </a:lnTo>
                    <a:lnTo>
                      <a:pt x="195" y="22"/>
                    </a:lnTo>
                    <a:lnTo>
                      <a:pt x="258" y="45"/>
                    </a:lnTo>
                    <a:lnTo>
                      <a:pt x="356" y="90"/>
                    </a:lnTo>
                    <a:lnTo>
                      <a:pt x="680" y="316"/>
                    </a:lnTo>
                    <a:lnTo>
                      <a:pt x="680" y="0"/>
                    </a:lnTo>
                    <a:lnTo>
                      <a:pt x="68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28" name=""/>
              <p:cNvSpPr/>
              <p:nvPr/>
            </p:nvSpPr>
            <p:spPr>
              <a:xfrm>
                <a:off x="3782" y="7112"/>
                <a:ext cx="68" cy="36"/>
              </a:xfrm>
              <a:custGeom>
                <a:rect l="l" t="t" r="r" b="b"/>
                <a:pathLst>
                  <a:path w="682" h="317">
                    <a:moveTo>
                      <a:pt x="0" y="317"/>
                    </a:moveTo>
                    <a:lnTo>
                      <a:pt x="0" y="0"/>
                    </a:lnTo>
                    <a:lnTo>
                      <a:pt x="680" y="227"/>
                    </a:lnTo>
                    <a:lnTo>
                      <a:pt x="682" y="22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29" name=""/>
              <p:cNvSpPr/>
              <p:nvPr/>
            </p:nvSpPr>
            <p:spPr>
              <a:xfrm>
                <a:off x="3805" y="7067"/>
                <a:ext cx="45" cy="30"/>
              </a:xfrm>
              <a:custGeom>
                <a:rect l="l" t="t" r="r" b="b"/>
                <a:pathLst>
                  <a:path w="452" h="271">
                    <a:moveTo>
                      <a:pt x="194" y="271"/>
                    </a:moveTo>
                    <a:lnTo>
                      <a:pt x="194" y="0"/>
                    </a:lnTo>
                    <a:lnTo>
                      <a:pt x="129" y="0"/>
                    </a:lnTo>
                    <a:lnTo>
                      <a:pt x="64" y="23"/>
                    </a:lnTo>
                    <a:lnTo>
                      <a:pt x="31" y="45"/>
                    </a:lnTo>
                    <a:lnTo>
                      <a:pt x="0" y="91"/>
                    </a:lnTo>
                    <a:lnTo>
                      <a:pt x="0" y="158"/>
                    </a:lnTo>
                    <a:lnTo>
                      <a:pt x="31" y="203"/>
                    </a:lnTo>
                    <a:lnTo>
                      <a:pt x="96" y="249"/>
                    </a:lnTo>
                    <a:lnTo>
                      <a:pt x="194" y="271"/>
                    </a:lnTo>
                    <a:lnTo>
                      <a:pt x="259" y="271"/>
                    </a:lnTo>
                    <a:lnTo>
                      <a:pt x="356" y="249"/>
                    </a:lnTo>
                    <a:lnTo>
                      <a:pt x="421" y="203"/>
                    </a:lnTo>
                    <a:lnTo>
                      <a:pt x="453" y="158"/>
                    </a:lnTo>
                    <a:lnTo>
                      <a:pt x="453" y="91"/>
                    </a:lnTo>
                    <a:lnTo>
                      <a:pt x="421" y="45"/>
                    </a:lnTo>
                    <a:lnTo>
                      <a:pt x="356" y="0"/>
                    </a:lnTo>
                    <a:lnTo>
                      <a:pt x="357"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30" name=""/>
              <p:cNvSpPr/>
              <p:nvPr/>
            </p:nvSpPr>
            <p:spPr>
              <a:xfrm>
                <a:off x="3805" y="7022"/>
                <a:ext cx="45" cy="1"/>
              </a:xfrm>
              <a:custGeom>
                <a:rect l="l" t="t" r="r" b="b"/>
                <a:pathLst>
                  <a:path w="455">
                    <a:moveTo>
                      <a:pt x="0" y="0"/>
                    </a:moveTo>
                    <a:lnTo>
                      <a:pt x="453" y="0"/>
                    </a:lnTo>
                    <a:lnTo>
                      <a:pt x="45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31" name=""/>
              <p:cNvSpPr/>
              <p:nvPr/>
            </p:nvSpPr>
            <p:spPr>
              <a:xfrm>
                <a:off x="3805" y="7022"/>
                <a:ext cx="45" cy="30"/>
              </a:xfrm>
              <a:custGeom>
                <a:rect l="l" t="t" r="r" b="b"/>
                <a:pathLst>
                  <a:path w="452" h="273">
                    <a:moveTo>
                      <a:pt x="96" y="0"/>
                    </a:moveTo>
                    <a:lnTo>
                      <a:pt x="31" y="46"/>
                    </a:lnTo>
                    <a:lnTo>
                      <a:pt x="0" y="91"/>
                    </a:lnTo>
                    <a:lnTo>
                      <a:pt x="0" y="159"/>
                    </a:lnTo>
                    <a:lnTo>
                      <a:pt x="31" y="205"/>
                    </a:lnTo>
                    <a:lnTo>
                      <a:pt x="96" y="250"/>
                    </a:lnTo>
                    <a:lnTo>
                      <a:pt x="194" y="273"/>
                    </a:lnTo>
                    <a:lnTo>
                      <a:pt x="259" y="273"/>
                    </a:lnTo>
                    <a:lnTo>
                      <a:pt x="356" y="250"/>
                    </a:lnTo>
                    <a:lnTo>
                      <a:pt x="421" y="205"/>
                    </a:lnTo>
                    <a:lnTo>
                      <a:pt x="453" y="159"/>
                    </a:lnTo>
                    <a:lnTo>
                      <a:pt x="453" y="91"/>
                    </a:lnTo>
                    <a:lnTo>
                      <a:pt x="421" y="46"/>
                    </a:lnTo>
                    <a:lnTo>
                      <a:pt x="356" y="0"/>
                    </a:lnTo>
                    <a:lnTo>
                      <a:pt x="357"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32" name=""/>
              <p:cNvSpPr/>
              <p:nvPr/>
            </p:nvSpPr>
            <p:spPr>
              <a:xfrm>
                <a:off x="3756" y="7591"/>
                <a:ext cx="20" cy="94"/>
              </a:xfrm>
              <a:custGeom>
                <a:rect l="l" t="t" r="r" b="b"/>
                <a:pathLst>
                  <a:path w="196" h="842">
                    <a:moveTo>
                      <a:pt x="195" y="0"/>
                    </a:moveTo>
                    <a:lnTo>
                      <a:pt x="130" y="65"/>
                    </a:lnTo>
                    <a:lnTo>
                      <a:pt x="65" y="162"/>
                    </a:lnTo>
                    <a:lnTo>
                      <a:pt x="33" y="227"/>
                    </a:lnTo>
                    <a:lnTo>
                      <a:pt x="0" y="389"/>
                    </a:lnTo>
                    <a:lnTo>
                      <a:pt x="0" y="454"/>
                    </a:lnTo>
                    <a:lnTo>
                      <a:pt x="33" y="616"/>
                    </a:lnTo>
                    <a:lnTo>
                      <a:pt x="65" y="680"/>
                    </a:lnTo>
                    <a:lnTo>
                      <a:pt x="130" y="777"/>
                    </a:lnTo>
                    <a:lnTo>
                      <a:pt x="195" y="842"/>
                    </a:lnTo>
                    <a:lnTo>
                      <a:pt x="196" y="84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33" name=""/>
              <p:cNvSpPr/>
              <p:nvPr/>
            </p:nvSpPr>
            <p:spPr>
              <a:xfrm>
                <a:off x="3799" y="7598"/>
                <a:ext cx="45" cy="76"/>
              </a:xfrm>
              <a:custGeom>
                <a:rect l="l" t="t" r="r" b="b"/>
                <a:pathLst>
                  <a:path w="452" h="680">
                    <a:moveTo>
                      <a:pt x="389" y="0"/>
                    </a:moveTo>
                    <a:lnTo>
                      <a:pt x="65" y="0"/>
                    </a:lnTo>
                    <a:lnTo>
                      <a:pt x="33" y="292"/>
                    </a:lnTo>
                    <a:lnTo>
                      <a:pt x="65" y="259"/>
                    </a:lnTo>
                    <a:lnTo>
                      <a:pt x="161" y="227"/>
                    </a:lnTo>
                    <a:lnTo>
                      <a:pt x="259" y="227"/>
                    </a:lnTo>
                    <a:lnTo>
                      <a:pt x="356" y="259"/>
                    </a:lnTo>
                    <a:lnTo>
                      <a:pt x="421" y="324"/>
                    </a:lnTo>
                    <a:lnTo>
                      <a:pt x="454" y="421"/>
                    </a:lnTo>
                    <a:lnTo>
                      <a:pt x="454" y="486"/>
                    </a:lnTo>
                    <a:lnTo>
                      <a:pt x="421" y="584"/>
                    </a:lnTo>
                    <a:lnTo>
                      <a:pt x="356" y="647"/>
                    </a:lnTo>
                    <a:lnTo>
                      <a:pt x="259" y="680"/>
                    </a:lnTo>
                    <a:lnTo>
                      <a:pt x="161" y="680"/>
                    </a:lnTo>
                    <a:lnTo>
                      <a:pt x="65" y="647"/>
                    </a:lnTo>
                    <a:lnTo>
                      <a:pt x="33" y="615"/>
                    </a:lnTo>
                    <a:lnTo>
                      <a:pt x="0" y="551"/>
                    </a:lnTo>
                    <a:lnTo>
                      <a:pt x="1" y="55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34" name=""/>
              <p:cNvSpPr/>
              <p:nvPr/>
            </p:nvSpPr>
            <p:spPr>
              <a:xfrm>
                <a:off x="3863" y="7591"/>
                <a:ext cx="20" cy="94"/>
              </a:xfrm>
              <a:custGeom>
                <a:rect l="l" t="t" r="r" b="b"/>
                <a:pathLst>
                  <a:path w="195" h="842">
                    <a:moveTo>
                      <a:pt x="0" y="0"/>
                    </a:moveTo>
                    <a:lnTo>
                      <a:pt x="65" y="65"/>
                    </a:lnTo>
                    <a:lnTo>
                      <a:pt x="130" y="162"/>
                    </a:lnTo>
                    <a:lnTo>
                      <a:pt x="163" y="227"/>
                    </a:lnTo>
                    <a:lnTo>
                      <a:pt x="195" y="389"/>
                    </a:lnTo>
                    <a:lnTo>
                      <a:pt x="195" y="454"/>
                    </a:lnTo>
                    <a:lnTo>
                      <a:pt x="163" y="616"/>
                    </a:lnTo>
                    <a:lnTo>
                      <a:pt x="130" y="680"/>
                    </a:lnTo>
                    <a:lnTo>
                      <a:pt x="65" y="777"/>
                    </a:lnTo>
                    <a:lnTo>
                      <a:pt x="0" y="842"/>
                    </a:lnTo>
                    <a:lnTo>
                      <a:pt x="1" y="84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35" name=""/>
              <p:cNvSpPr/>
              <p:nvPr/>
            </p:nvSpPr>
            <p:spPr>
              <a:xfrm>
                <a:off x="4103" y="7468"/>
                <a:ext cx="68" cy="1"/>
              </a:xfrm>
              <a:custGeom>
                <a:rect l="l" t="t" r="r" b="b"/>
                <a:pathLst>
                  <a:path w="681">
                    <a:moveTo>
                      <a:pt x="681" y="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36" name=""/>
              <p:cNvSpPr/>
              <p:nvPr/>
            </p:nvSpPr>
            <p:spPr>
              <a:xfrm>
                <a:off x="4103" y="7432"/>
                <a:ext cx="68" cy="1"/>
              </a:xfrm>
              <a:custGeom>
                <a:rect l="l" t="t" r="r" b="b"/>
                <a:pathLst>
                  <a:path w="682">
                    <a:moveTo>
                      <a:pt x="0" y="0"/>
                    </a:moveTo>
                    <a:lnTo>
                      <a:pt x="681" y="0"/>
                    </a:lnTo>
                    <a:lnTo>
                      <a:pt x="68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37" name=""/>
              <p:cNvSpPr/>
              <p:nvPr/>
            </p:nvSpPr>
            <p:spPr>
              <a:xfrm>
                <a:off x="4135" y="7432"/>
                <a:ext cx="1" cy="36"/>
              </a:xfrm>
              <a:custGeom>
                <a:rect l="l" t="t" r="r" b="b"/>
                <a:pathLst>
                  <a:path w="1" h="318">
                    <a:moveTo>
                      <a:pt x="0" y="318"/>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38" name=""/>
              <p:cNvSpPr/>
              <p:nvPr/>
            </p:nvSpPr>
            <p:spPr>
              <a:xfrm>
                <a:off x="4103" y="7379"/>
                <a:ext cx="68" cy="33"/>
              </a:xfrm>
              <a:custGeom>
                <a:rect l="l" t="t" r="r" b="b"/>
                <a:pathLst>
                  <a:path w="681" h="296">
                    <a:moveTo>
                      <a:pt x="681" y="296"/>
                    </a:moveTo>
                    <a:lnTo>
                      <a:pt x="0" y="296"/>
                    </a:ln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39" name=""/>
              <p:cNvSpPr/>
              <p:nvPr/>
            </p:nvSpPr>
            <p:spPr>
              <a:xfrm>
                <a:off x="4135" y="7392"/>
                <a:ext cx="1" cy="20"/>
              </a:xfrm>
              <a:custGeom>
                <a:rect l="l" t="t" r="r" b="b"/>
                <a:pathLst>
                  <a:path w="1" h="182">
                    <a:moveTo>
                      <a:pt x="0" y="18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40" name=""/>
              <p:cNvSpPr/>
              <p:nvPr/>
            </p:nvSpPr>
            <p:spPr>
              <a:xfrm>
                <a:off x="4103" y="7329"/>
                <a:ext cx="68" cy="38"/>
              </a:xfrm>
              <a:custGeom>
                <a:rect l="l" t="t" r="r" b="b"/>
                <a:pathLst>
                  <a:path w="681" h="340">
                    <a:moveTo>
                      <a:pt x="162" y="0"/>
                    </a:moveTo>
                    <a:lnTo>
                      <a:pt x="98" y="22"/>
                    </a:lnTo>
                    <a:lnTo>
                      <a:pt x="33" y="68"/>
                    </a:lnTo>
                    <a:lnTo>
                      <a:pt x="0" y="113"/>
                    </a:lnTo>
                    <a:lnTo>
                      <a:pt x="0" y="204"/>
                    </a:lnTo>
                    <a:lnTo>
                      <a:pt x="33" y="249"/>
                    </a:lnTo>
                    <a:lnTo>
                      <a:pt x="98" y="295"/>
                    </a:lnTo>
                    <a:lnTo>
                      <a:pt x="162" y="317"/>
                    </a:lnTo>
                    <a:lnTo>
                      <a:pt x="259" y="340"/>
                    </a:lnTo>
                    <a:lnTo>
                      <a:pt x="421" y="340"/>
                    </a:lnTo>
                    <a:lnTo>
                      <a:pt x="519" y="317"/>
                    </a:lnTo>
                    <a:lnTo>
                      <a:pt x="583" y="295"/>
                    </a:lnTo>
                    <a:lnTo>
                      <a:pt x="648" y="249"/>
                    </a:lnTo>
                    <a:lnTo>
                      <a:pt x="681" y="204"/>
                    </a:lnTo>
                    <a:lnTo>
                      <a:pt x="681" y="113"/>
                    </a:lnTo>
                    <a:lnTo>
                      <a:pt x="648" y="68"/>
                    </a:lnTo>
                    <a:lnTo>
                      <a:pt x="583" y="22"/>
                    </a:lnTo>
                    <a:lnTo>
                      <a:pt x="519" y="0"/>
                    </a:lnTo>
                    <a:lnTo>
                      <a:pt x="520"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41" name=""/>
              <p:cNvSpPr/>
              <p:nvPr/>
            </p:nvSpPr>
            <p:spPr>
              <a:xfrm>
                <a:off x="4141" y="7269"/>
                <a:ext cx="1" cy="45"/>
              </a:xfrm>
              <a:custGeom>
                <a:rect l="l" t="t" r="r" b="b"/>
                <a:pathLst>
                  <a:path w="1" h="407">
                    <a:moveTo>
                      <a:pt x="0" y="407"/>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42" name=""/>
              <p:cNvSpPr/>
              <p:nvPr/>
            </p:nvSpPr>
            <p:spPr>
              <a:xfrm>
                <a:off x="4103" y="7213"/>
                <a:ext cx="68" cy="35"/>
              </a:xfrm>
              <a:custGeom>
                <a:rect l="l" t="t" r="r" b="b"/>
                <a:pathLst>
                  <a:path w="682" h="318">
                    <a:moveTo>
                      <a:pt x="162" y="296"/>
                    </a:moveTo>
                    <a:lnTo>
                      <a:pt x="130" y="296"/>
                    </a:lnTo>
                    <a:lnTo>
                      <a:pt x="65" y="273"/>
                    </a:lnTo>
                    <a:lnTo>
                      <a:pt x="33" y="250"/>
                    </a:lnTo>
                    <a:lnTo>
                      <a:pt x="0" y="205"/>
                    </a:lnTo>
                    <a:lnTo>
                      <a:pt x="0" y="114"/>
                    </a:lnTo>
                    <a:lnTo>
                      <a:pt x="33" y="69"/>
                    </a:lnTo>
                    <a:lnTo>
                      <a:pt x="65" y="46"/>
                    </a:lnTo>
                    <a:lnTo>
                      <a:pt x="130" y="23"/>
                    </a:lnTo>
                    <a:lnTo>
                      <a:pt x="195" y="23"/>
                    </a:lnTo>
                    <a:lnTo>
                      <a:pt x="259" y="46"/>
                    </a:lnTo>
                    <a:lnTo>
                      <a:pt x="356" y="91"/>
                    </a:lnTo>
                    <a:lnTo>
                      <a:pt x="681" y="318"/>
                    </a:lnTo>
                    <a:lnTo>
                      <a:pt x="681" y="0"/>
                    </a:lnTo>
                    <a:lnTo>
                      <a:pt x="68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43" name=""/>
              <p:cNvSpPr/>
              <p:nvPr/>
            </p:nvSpPr>
            <p:spPr>
              <a:xfrm>
                <a:off x="4103" y="7163"/>
                <a:ext cx="68" cy="35"/>
              </a:xfrm>
              <a:custGeom>
                <a:rect l="l" t="t" r="r" b="b"/>
                <a:pathLst>
                  <a:path w="682" h="316">
                    <a:moveTo>
                      <a:pt x="162" y="294"/>
                    </a:moveTo>
                    <a:lnTo>
                      <a:pt x="130" y="294"/>
                    </a:lnTo>
                    <a:lnTo>
                      <a:pt x="65" y="271"/>
                    </a:lnTo>
                    <a:lnTo>
                      <a:pt x="33" y="248"/>
                    </a:lnTo>
                    <a:lnTo>
                      <a:pt x="0" y="203"/>
                    </a:lnTo>
                    <a:lnTo>
                      <a:pt x="0" y="113"/>
                    </a:lnTo>
                    <a:lnTo>
                      <a:pt x="33" y="68"/>
                    </a:lnTo>
                    <a:lnTo>
                      <a:pt x="65" y="45"/>
                    </a:lnTo>
                    <a:lnTo>
                      <a:pt x="130" y="22"/>
                    </a:lnTo>
                    <a:lnTo>
                      <a:pt x="195" y="22"/>
                    </a:lnTo>
                    <a:lnTo>
                      <a:pt x="259" y="45"/>
                    </a:lnTo>
                    <a:lnTo>
                      <a:pt x="356" y="90"/>
                    </a:lnTo>
                    <a:lnTo>
                      <a:pt x="681" y="316"/>
                    </a:lnTo>
                    <a:lnTo>
                      <a:pt x="681" y="0"/>
                    </a:lnTo>
                    <a:lnTo>
                      <a:pt x="68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44" name=""/>
              <p:cNvSpPr/>
              <p:nvPr/>
            </p:nvSpPr>
            <p:spPr>
              <a:xfrm>
                <a:off x="4103" y="7112"/>
                <a:ext cx="68" cy="36"/>
              </a:xfrm>
              <a:custGeom>
                <a:rect l="l" t="t" r="r" b="b"/>
                <a:pathLst>
                  <a:path w="682" h="317">
                    <a:moveTo>
                      <a:pt x="0" y="317"/>
                    </a:moveTo>
                    <a:lnTo>
                      <a:pt x="0" y="0"/>
                    </a:lnTo>
                    <a:lnTo>
                      <a:pt x="681" y="227"/>
                    </a:lnTo>
                    <a:lnTo>
                      <a:pt x="682" y="22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45" name=""/>
              <p:cNvSpPr/>
              <p:nvPr/>
            </p:nvSpPr>
            <p:spPr>
              <a:xfrm>
                <a:off x="4125" y="7067"/>
                <a:ext cx="46" cy="30"/>
              </a:xfrm>
              <a:custGeom>
                <a:rect l="l" t="t" r="r" b="b"/>
                <a:pathLst>
                  <a:path w="455" h="271">
                    <a:moveTo>
                      <a:pt x="195" y="271"/>
                    </a:moveTo>
                    <a:lnTo>
                      <a:pt x="195" y="0"/>
                    </a:lnTo>
                    <a:lnTo>
                      <a:pt x="130" y="0"/>
                    </a:lnTo>
                    <a:lnTo>
                      <a:pt x="65" y="23"/>
                    </a:lnTo>
                    <a:lnTo>
                      <a:pt x="33" y="45"/>
                    </a:lnTo>
                    <a:lnTo>
                      <a:pt x="0" y="91"/>
                    </a:lnTo>
                    <a:lnTo>
                      <a:pt x="0" y="158"/>
                    </a:lnTo>
                    <a:lnTo>
                      <a:pt x="33" y="203"/>
                    </a:lnTo>
                    <a:lnTo>
                      <a:pt x="98" y="249"/>
                    </a:lnTo>
                    <a:lnTo>
                      <a:pt x="195" y="271"/>
                    </a:lnTo>
                    <a:lnTo>
                      <a:pt x="260" y="271"/>
                    </a:lnTo>
                    <a:lnTo>
                      <a:pt x="357" y="249"/>
                    </a:lnTo>
                    <a:lnTo>
                      <a:pt x="422" y="203"/>
                    </a:lnTo>
                    <a:lnTo>
                      <a:pt x="455" y="158"/>
                    </a:lnTo>
                    <a:lnTo>
                      <a:pt x="455" y="91"/>
                    </a:lnTo>
                    <a:lnTo>
                      <a:pt x="422" y="45"/>
                    </a:lnTo>
                    <a:lnTo>
                      <a:pt x="357" y="0"/>
                    </a:lnTo>
                    <a:lnTo>
                      <a:pt x="359"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46" name=""/>
              <p:cNvSpPr/>
              <p:nvPr/>
            </p:nvSpPr>
            <p:spPr>
              <a:xfrm>
                <a:off x="4125" y="7022"/>
                <a:ext cx="46" cy="1"/>
              </a:xfrm>
              <a:custGeom>
                <a:rect l="l" t="t" r="r" b="b"/>
                <a:pathLst>
                  <a:path w="456">
                    <a:moveTo>
                      <a:pt x="0" y="0"/>
                    </a:moveTo>
                    <a:lnTo>
                      <a:pt x="455" y="0"/>
                    </a:lnTo>
                    <a:lnTo>
                      <a:pt x="456"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47" name=""/>
              <p:cNvSpPr/>
              <p:nvPr/>
            </p:nvSpPr>
            <p:spPr>
              <a:xfrm>
                <a:off x="4125" y="7022"/>
                <a:ext cx="46" cy="30"/>
              </a:xfrm>
              <a:custGeom>
                <a:rect l="l" t="t" r="r" b="b"/>
                <a:pathLst>
                  <a:path w="455" h="273">
                    <a:moveTo>
                      <a:pt x="98" y="0"/>
                    </a:moveTo>
                    <a:lnTo>
                      <a:pt x="33" y="46"/>
                    </a:lnTo>
                    <a:lnTo>
                      <a:pt x="0" y="91"/>
                    </a:lnTo>
                    <a:lnTo>
                      <a:pt x="0" y="159"/>
                    </a:lnTo>
                    <a:lnTo>
                      <a:pt x="33" y="205"/>
                    </a:lnTo>
                    <a:lnTo>
                      <a:pt x="98" y="250"/>
                    </a:lnTo>
                    <a:lnTo>
                      <a:pt x="195" y="273"/>
                    </a:lnTo>
                    <a:lnTo>
                      <a:pt x="260" y="273"/>
                    </a:lnTo>
                    <a:lnTo>
                      <a:pt x="357" y="250"/>
                    </a:lnTo>
                    <a:lnTo>
                      <a:pt x="422" y="205"/>
                    </a:lnTo>
                    <a:lnTo>
                      <a:pt x="455" y="159"/>
                    </a:lnTo>
                    <a:lnTo>
                      <a:pt x="455" y="91"/>
                    </a:lnTo>
                    <a:lnTo>
                      <a:pt x="422" y="46"/>
                    </a:lnTo>
                    <a:lnTo>
                      <a:pt x="357" y="0"/>
                    </a:lnTo>
                    <a:lnTo>
                      <a:pt x="359"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48" name=""/>
              <p:cNvSpPr/>
              <p:nvPr/>
            </p:nvSpPr>
            <p:spPr>
              <a:xfrm>
                <a:off x="4234" y="6956"/>
                <a:ext cx="1" cy="759"/>
              </a:xfrm>
              <a:custGeom>
                <a:rect l="l" t="t" r="r" b="b"/>
                <a:pathLst>
                  <a:path w="1" h="6838">
                    <a:moveTo>
                      <a:pt x="0" y="6838"/>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49" name=""/>
              <p:cNvSpPr/>
              <p:nvPr/>
            </p:nvSpPr>
            <p:spPr>
              <a:xfrm>
                <a:off x="4045" y="6956"/>
                <a:ext cx="1" cy="759"/>
              </a:xfrm>
              <a:custGeom>
                <a:rect l="l" t="t" r="r" b="b"/>
                <a:pathLst>
                  <a:path w="1" h="6838">
                    <a:moveTo>
                      <a:pt x="0" y="0"/>
                    </a:moveTo>
                    <a:lnTo>
                      <a:pt x="0" y="6838"/>
                    </a:lnTo>
                    <a:lnTo>
                      <a:pt x="1" y="6838"/>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grpSp>
        <p:grpSp>
          <p:nvGrpSpPr>
            <p:cNvPr id="31950" name=""/>
            <p:cNvGrpSpPr/>
            <p:nvPr/>
          </p:nvGrpSpPr>
          <p:grpSpPr>
            <a:xfrm>
              <a:off x="4022" y="6144"/>
              <a:ext cx="1866" cy="1572"/>
              <a:chOff x="4022" y="6144"/>
              <a:chExt cx="1866" cy="1572"/>
            </a:xfrm>
          </p:grpSpPr>
          <p:sp>
            <p:nvSpPr>
              <p:cNvPr id="31951" name=""/>
              <p:cNvSpPr/>
              <p:nvPr/>
            </p:nvSpPr>
            <p:spPr>
              <a:xfrm>
                <a:off x="4077" y="7591"/>
                <a:ext cx="19" cy="94"/>
              </a:xfrm>
              <a:custGeom>
                <a:rect l="l" t="t" r="r" b="b"/>
                <a:pathLst>
                  <a:path w="196" h="842">
                    <a:moveTo>
                      <a:pt x="195" y="0"/>
                    </a:moveTo>
                    <a:lnTo>
                      <a:pt x="130" y="65"/>
                    </a:lnTo>
                    <a:lnTo>
                      <a:pt x="65" y="162"/>
                    </a:lnTo>
                    <a:lnTo>
                      <a:pt x="33" y="227"/>
                    </a:lnTo>
                    <a:lnTo>
                      <a:pt x="0" y="389"/>
                    </a:lnTo>
                    <a:lnTo>
                      <a:pt x="0" y="454"/>
                    </a:lnTo>
                    <a:lnTo>
                      <a:pt x="33" y="616"/>
                    </a:lnTo>
                    <a:lnTo>
                      <a:pt x="65" y="680"/>
                    </a:lnTo>
                    <a:lnTo>
                      <a:pt x="130" y="777"/>
                    </a:lnTo>
                    <a:lnTo>
                      <a:pt x="195" y="842"/>
                    </a:lnTo>
                    <a:lnTo>
                      <a:pt x="196" y="84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52" name=""/>
              <p:cNvSpPr/>
              <p:nvPr/>
            </p:nvSpPr>
            <p:spPr>
              <a:xfrm>
                <a:off x="4119" y="7598"/>
                <a:ext cx="49" cy="51"/>
              </a:xfrm>
              <a:custGeom>
                <a:rect l="l" t="t" r="r" b="b"/>
                <a:pathLst>
                  <a:path w="487" h="452">
                    <a:moveTo>
                      <a:pt x="323" y="0"/>
                    </a:moveTo>
                    <a:lnTo>
                      <a:pt x="0" y="454"/>
                    </a:lnTo>
                    <a:lnTo>
                      <a:pt x="485" y="454"/>
                    </a:lnTo>
                    <a:lnTo>
                      <a:pt x="487" y="454"/>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53" name=""/>
              <p:cNvSpPr/>
              <p:nvPr/>
            </p:nvSpPr>
            <p:spPr>
              <a:xfrm>
                <a:off x="4151" y="7598"/>
                <a:ext cx="1" cy="76"/>
              </a:xfrm>
              <a:custGeom>
                <a:rect l="l" t="t" r="r" b="b"/>
                <a:pathLst>
                  <a:path w="1" h="680">
                    <a:moveTo>
                      <a:pt x="0" y="0"/>
                    </a:moveTo>
                    <a:lnTo>
                      <a:pt x="0" y="680"/>
                    </a:lnTo>
                    <a:lnTo>
                      <a:pt x="1" y="68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54" name=""/>
              <p:cNvSpPr/>
              <p:nvPr/>
            </p:nvSpPr>
            <p:spPr>
              <a:xfrm>
                <a:off x="4184" y="7591"/>
                <a:ext cx="19" cy="94"/>
              </a:xfrm>
              <a:custGeom>
                <a:rect l="l" t="t" r="r" b="b"/>
                <a:pathLst>
                  <a:path w="195" h="842">
                    <a:moveTo>
                      <a:pt x="0" y="0"/>
                    </a:moveTo>
                    <a:lnTo>
                      <a:pt x="65" y="65"/>
                    </a:lnTo>
                    <a:lnTo>
                      <a:pt x="130" y="162"/>
                    </a:lnTo>
                    <a:lnTo>
                      <a:pt x="162" y="227"/>
                    </a:lnTo>
                    <a:lnTo>
                      <a:pt x="195" y="389"/>
                    </a:lnTo>
                    <a:lnTo>
                      <a:pt x="195" y="454"/>
                    </a:lnTo>
                    <a:lnTo>
                      <a:pt x="162" y="616"/>
                    </a:lnTo>
                    <a:lnTo>
                      <a:pt x="130" y="680"/>
                    </a:lnTo>
                    <a:lnTo>
                      <a:pt x="65" y="777"/>
                    </a:lnTo>
                    <a:lnTo>
                      <a:pt x="0" y="842"/>
                    </a:lnTo>
                    <a:lnTo>
                      <a:pt x="1" y="84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55" name=""/>
              <p:cNvSpPr/>
              <p:nvPr/>
            </p:nvSpPr>
            <p:spPr>
              <a:xfrm>
                <a:off x="4045" y="7715"/>
                <a:ext cx="189" cy="1"/>
              </a:xfrm>
              <a:custGeom>
                <a:rect l="l" t="t" r="r" b="b"/>
                <a:pathLst>
                  <a:path w="1889">
                    <a:moveTo>
                      <a:pt x="0" y="0"/>
                    </a:moveTo>
                    <a:lnTo>
                      <a:pt x="1888" y="0"/>
                    </a:lnTo>
                    <a:lnTo>
                      <a:pt x="1889"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56" name=""/>
              <p:cNvSpPr/>
              <p:nvPr/>
            </p:nvSpPr>
            <p:spPr>
              <a:xfrm>
                <a:off x="4022" y="6851"/>
                <a:ext cx="29" cy="33"/>
              </a:xfrm>
              <a:custGeom>
                <a:rect l="l" t="t" r="r" b="b"/>
                <a:pathLst>
                  <a:path w="298" h="297">
                    <a:moveTo>
                      <a:pt x="297" y="149"/>
                    </a:moveTo>
                    <a:lnTo>
                      <a:pt x="254" y="43"/>
                    </a:lnTo>
                    <a:lnTo>
                      <a:pt x="148" y="0"/>
                    </a:lnTo>
                    <a:lnTo>
                      <a:pt x="43" y="43"/>
                    </a:lnTo>
                    <a:lnTo>
                      <a:pt x="0" y="149"/>
                    </a:lnTo>
                    <a:lnTo>
                      <a:pt x="43" y="254"/>
                    </a:lnTo>
                    <a:lnTo>
                      <a:pt x="148" y="297"/>
                    </a:lnTo>
                    <a:lnTo>
                      <a:pt x="254" y="254"/>
                    </a:lnTo>
                    <a:lnTo>
                      <a:pt x="297" y="149"/>
                    </a:lnTo>
                    <a:lnTo>
                      <a:pt x="298" y="149"/>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57" name=""/>
              <p:cNvSpPr/>
              <p:nvPr/>
            </p:nvSpPr>
            <p:spPr>
              <a:xfrm>
                <a:off x="4048" y="6878"/>
                <a:ext cx="17" cy="14"/>
              </a:xfrm>
              <a:custGeom>
                <a:rect l="l" t="t" r="r" b="b"/>
                <a:pathLst>
                  <a:path w="169" h="125">
                    <a:moveTo>
                      <a:pt x="169" y="125"/>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58" name=""/>
              <p:cNvSpPr/>
              <p:nvPr/>
            </p:nvSpPr>
            <p:spPr>
              <a:xfrm>
                <a:off x="4045" y="6851"/>
                <a:ext cx="189" cy="105"/>
              </a:xfrm>
              <a:custGeom>
                <a:rect l="l" t="t" r="r" b="b"/>
                <a:pathLst>
                  <a:path w="1888" h="944">
                    <a:moveTo>
                      <a:pt x="1888" y="944"/>
                    </a:moveTo>
                    <a:lnTo>
                      <a:pt x="1612" y="277"/>
                    </a:lnTo>
                    <a:lnTo>
                      <a:pt x="945" y="0"/>
                    </a:lnTo>
                    <a:lnTo>
                      <a:pt x="277" y="277"/>
                    </a:lnTo>
                    <a:lnTo>
                      <a:pt x="0" y="944"/>
                    </a:lnTo>
                    <a:lnTo>
                      <a:pt x="1" y="944"/>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59" name=""/>
              <p:cNvSpPr/>
              <p:nvPr/>
            </p:nvSpPr>
            <p:spPr>
              <a:xfrm>
                <a:off x="4118" y="6836"/>
                <a:ext cx="1" cy="18"/>
              </a:xfrm>
              <a:custGeom>
                <a:rect l="l" t="t" r="r" b="b"/>
                <a:pathLst>
                  <a:path w="1" h="157">
                    <a:moveTo>
                      <a:pt x="0" y="0"/>
                    </a:moveTo>
                    <a:lnTo>
                      <a:pt x="0" y="157"/>
                    </a:lnTo>
                    <a:lnTo>
                      <a:pt x="1" y="15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60" name=""/>
              <p:cNvSpPr/>
              <p:nvPr/>
            </p:nvSpPr>
            <p:spPr>
              <a:xfrm>
                <a:off x="4162" y="6836"/>
                <a:ext cx="1" cy="18"/>
              </a:xfrm>
              <a:custGeom>
                <a:rect l="l" t="t" r="r" b="b"/>
                <a:pathLst>
                  <a:path w="1" h="157">
                    <a:moveTo>
                      <a:pt x="0" y="0"/>
                    </a:moveTo>
                    <a:lnTo>
                      <a:pt x="0" y="157"/>
                    </a:lnTo>
                    <a:lnTo>
                      <a:pt x="1" y="15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61" name=""/>
              <p:cNvSpPr/>
              <p:nvPr/>
            </p:nvSpPr>
            <p:spPr>
              <a:xfrm>
                <a:off x="4423" y="7468"/>
                <a:ext cx="68" cy="1"/>
              </a:xfrm>
              <a:custGeom>
                <a:rect l="l" t="t" r="r" b="b"/>
                <a:pathLst>
                  <a:path w="679">
                    <a:moveTo>
                      <a:pt x="679" y="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62" name=""/>
              <p:cNvSpPr/>
              <p:nvPr/>
            </p:nvSpPr>
            <p:spPr>
              <a:xfrm>
                <a:off x="4423" y="7432"/>
                <a:ext cx="68" cy="1"/>
              </a:xfrm>
              <a:custGeom>
                <a:rect l="l" t="t" r="r" b="b"/>
                <a:pathLst>
                  <a:path w="680">
                    <a:moveTo>
                      <a:pt x="0" y="0"/>
                    </a:moveTo>
                    <a:lnTo>
                      <a:pt x="679" y="0"/>
                    </a:lnTo>
                    <a:lnTo>
                      <a:pt x="680"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63" name=""/>
              <p:cNvSpPr/>
              <p:nvPr/>
            </p:nvSpPr>
            <p:spPr>
              <a:xfrm>
                <a:off x="4455" y="7432"/>
                <a:ext cx="1" cy="36"/>
              </a:xfrm>
              <a:custGeom>
                <a:rect l="l" t="t" r="r" b="b"/>
                <a:pathLst>
                  <a:path w="1" h="318">
                    <a:moveTo>
                      <a:pt x="0" y="318"/>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64" name=""/>
              <p:cNvSpPr/>
              <p:nvPr/>
            </p:nvSpPr>
            <p:spPr>
              <a:xfrm>
                <a:off x="4423" y="7379"/>
                <a:ext cx="68" cy="33"/>
              </a:xfrm>
              <a:custGeom>
                <a:rect l="l" t="t" r="r" b="b"/>
                <a:pathLst>
                  <a:path w="679" h="296">
                    <a:moveTo>
                      <a:pt x="679" y="296"/>
                    </a:moveTo>
                    <a:lnTo>
                      <a:pt x="0" y="296"/>
                    </a:ln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65" name=""/>
              <p:cNvSpPr/>
              <p:nvPr/>
            </p:nvSpPr>
            <p:spPr>
              <a:xfrm>
                <a:off x="4455" y="7392"/>
                <a:ext cx="1" cy="20"/>
              </a:xfrm>
              <a:custGeom>
                <a:rect l="l" t="t" r="r" b="b"/>
                <a:pathLst>
                  <a:path w="1" h="182">
                    <a:moveTo>
                      <a:pt x="0" y="18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66" name=""/>
              <p:cNvSpPr/>
              <p:nvPr/>
            </p:nvSpPr>
            <p:spPr>
              <a:xfrm>
                <a:off x="4423" y="7329"/>
                <a:ext cx="68" cy="38"/>
              </a:xfrm>
              <a:custGeom>
                <a:rect l="l" t="t" r="r" b="b"/>
                <a:pathLst>
                  <a:path w="679" h="340">
                    <a:moveTo>
                      <a:pt x="162" y="0"/>
                    </a:moveTo>
                    <a:lnTo>
                      <a:pt x="97" y="22"/>
                    </a:lnTo>
                    <a:lnTo>
                      <a:pt x="32" y="68"/>
                    </a:lnTo>
                    <a:lnTo>
                      <a:pt x="0" y="113"/>
                    </a:lnTo>
                    <a:lnTo>
                      <a:pt x="0" y="204"/>
                    </a:lnTo>
                    <a:lnTo>
                      <a:pt x="32" y="249"/>
                    </a:lnTo>
                    <a:lnTo>
                      <a:pt x="97" y="295"/>
                    </a:lnTo>
                    <a:lnTo>
                      <a:pt x="162" y="317"/>
                    </a:lnTo>
                    <a:lnTo>
                      <a:pt x="258" y="340"/>
                    </a:lnTo>
                    <a:lnTo>
                      <a:pt x="421" y="340"/>
                    </a:lnTo>
                    <a:lnTo>
                      <a:pt x="518" y="317"/>
                    </a:lnTo>
                    <a:lnTo>
                      <a:pt x="583" y="295"/>
                    </a:lnTo>
                    <a:lnTo>
                      <a:pt x="648" y="249"/>
                    </a:lnTo>
                    <a:lnTo>
                      <a:pt x="679" y="204"/>
                    </a:lnTo>
                    <a:lnTo>
                      <a:pt x="679" y="113"/>
                    </a:lnTo>
                    <a:lnTo>
                      <a:pt x="648" y="68"/>
                    </a:lnTo>
                    <a:lnTo>
                      <a:pt x="583" y="22"/>
                    </a:lnTo>
                    <a:lnTo>
                      <a:pt x="518" y="0"/>
                    </a:lnTo>
                    <a:lnTo>
                      <a:pt x="519"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67" name=""/>
              <p:cNvSpPr/>
              <p:nvPr/>
            </p:nvSpPr>
            <p:spPr>
              <a:xfrm>
                <a:off x="4462" y="7269"/>
                <a:ext cx="1" cy="45"/>
              </a:xfrm>
              <a:custGeom>
                <a:rect l="l" t="t" r="r" b="b"/>
                <a:pathLst>
                  <a:path w="1" h="407">
                    <a:moveTo>
                      <a:pt x="0" y="407"/>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68" name=""/>
              <p:cNvSpPr/>
              <p:nvPr/>
            </p:nvSpPr>
            <p:spPr>
              <a:xfrm>
                <a:off x="4423" y="7213"/>
                <a:ext cx="68" cy="35"/>
              </a:xfrm>
              <a:custGeom>
                <a:rect l="l" t="t" r="r" b="b"/>
                <a:pathLst>
                  <a:path w="680" h="318">
                    <a:moveTo>
                      <a:pt x="162" y="296"/>
                    </a:moveTo>
                    <a:lnTo>
                      <a:pt x="129" y="296"/>
                    </a:lnTo>
                    <a:lnTo>
                      <a:pt x="64" y="273"/>
                    </a:lnTo>
                    <a:lnTo>
                      <a:pt x="32" y="250"/>
                    </a:lnTo>
                    <a:lnTo>
                      <a:pt x="0" y="205"/>
                    </a:lnTo>
                    <a:lnTo>
                      <a:pt x="0" y="114"/>
                    </a:lnTo>
                    <a:lnTo>
                      <a:pt x="32" y="69"/>
                    </a:lnTo>
                    <a:lnTo>
                      <a:pt x="64" y="46"/>
                    </a:lnTo>
                    <a:lnTo>
                      <a:pt x="129" y="23"/>
                    </a:lnTo>
                    <a:lnTo>
                      <a:pt x="193" y="23"/>
                    </a:lnTo>
                    <a:lnTo>
                      <a:pt x="258" y="46"/>
                    </a:lnTo>
                    <a:lnTo>
                      <a:pt x="356" y="91"/>
                    </a:lnTo>
                    <a:lnTo>
                      <a:pt x="679" y="318"/>
                    </a:lnTo>
                    <a:lnTo>
                      <a:pt x="679" y="0"/>
                    </a:lnTo>
                    <a:lnTo>
                      <a:pt x="680"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69" name=""/>
              <p:cNvSpPr/>
              <p:nvPr/>
            </p:nvSpPr>
            <p:spPr>
              <a:xfrm>
                <a:off x="4423" y="7163"/>
                <a:ext cx="68" cy="35"/>
              </a:xfrm>
              <a:custGeom>
                <a:rect l="l" t="t" r="r" b="b"/>
                <a:pathLst>
                  <a:path w="680" h="316">
                    <a:moveTo>
                      <a:pt x="162" y="294"/>
                    </a:moveTo>
                    <a:lnTo>
                      <a:pt x="129" y="294"/>
                    </a:lnTo>
                    <a:lnTo>
                      <a:pt x="64" y="271"/>
                    </a:lnTo>
                    <a:lnTo>
                      <a:pt x="32" y="248"/>
                    </a:lnTo>
                    <a:lnTo>
                      <a:pt x="0" y="203"/>
                    </a:lnTo>
                    <a:lnTo>
                      <a:pt x="0" y="113"/>
                    </a:lnTo>
                    <a:lnTo>
                      <a:pt x="32" y="68"/>
                    </a:lnTo>
                    <a:lnTo>
                      <a:pt x="64" y="45"/>
                    </a:lnTo>
                    <a:lnTo>
                      <a:pt x="129" y="22"/>
                    </a:lnTo>
                    <a:lnTo>
                      <a:pt x="193" y="22"/>
                    </a:lnTo>
                    <a:lnTo>
                      <a:pt x="258" y="45"/>
                    </a:lnTo>
                    <a:lnTo>
                      <a:pt x="356" y="90"/>
                    </a:lnTo>
                    <a:lnTo>
                      <a:pt x="679" y="316"/>
                    </a:lnTo>
                    <a:lnTo>
                      <a:pt x="679" y="0"/>
                    </a:lnTo>
                    <a:lnTo>
                      <a:pt x="680"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70" name=""/>
              <p:cNvSpPr/>
              <p:nvPr/>
            </p:nvSpPr>
            <p:spPr>
              <a:xfrm>
                <a:off x="4423" y="7112"/>
                <a:ext cx="68" cy="36"/>
              </a:xfrm>
              <a:custGeom>
                <a:rect l="l" t="t" r="r" b="b"/>
                <a:pathLst>
                  <a:path w="680" h="317">
                    <a:moveTo>
                      <a:pt x="0" y="317"/>
                    </a:moveTo>
                    <a:lnTo>
                      <a:pt x="0" y="0"/>
                    </a:lnTo>
                    <a:lnTo>
                      <a:pt x="679" y="227"/>
                    </a:lnTo>
                    <a:lnTo>
                      <a:pt x="680" y="22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71" name=""/>
              <p:cNvSpPr/>
              <p:nvPr/>
            </p:nvSpPr>
            <p:spPr>
              <a:xfrm>
                <a:off x="4445" y="7067"/>
                <a:ext cx="46" cy="30"/>
              </a:xfrm>
              <a:custGeom>
                <a:rect l="l" t="t" r="r" b="b"/>
                <a:pathLst>
                  <a:path w="452" h="271">
                    <a:moveTo>
                      <a:pt x="195" y="271"/>
                    </a:moveTo>
                    <a:lnTo>
                      <a:pt x="195" y="0"/>
                    </a:lnTo>
                    <a:lnTo>
                      <a:pt x="130" y="0"/>
                    </a:lnTo>
                    <a:lnTo>
                      <a:pt x="65" y="23"/>
                    </a:lnTo>
                    <a:lnTo>
                      <a:pt x="32" y="45"/>
                    </a:lnTo>
                    <a:lnTo>
                      <a:pt x="0" y="91"/>
                    </a:lnTo>
                    <a:lnTo>
                      <a:pt x="0" y="158"/>
                    </a:lnTo>
                    <a:lnTo>
                      <a:pt x="32" y="203"/>
                    </a:lnTo>
                    <a:lnTo>
                      <a:pt x="97" y="249"/>
                    </a:lnTo>
                    <a:lnTo>
                      <a:pt x="195" y="271"/>
                    </a:lnTo>
                    <a:lnTo>
                      <a:pt x="259" y="271"/>
                    </a:lnTo>
                    <a:lnTo>
                      <a:pt x="357" y="249"/>
                    </a:lnTo>
                    <a:lnTo>
                      <a:pt x="422" y="203"/>
                    </a:lnTo>
                    <a:lnTo>
                      <a:pt x="453" y="158"/>
                    </a:lnTo>
                    <a:lnTo>
                      <a:pt x="453" y="91"/>
                    </a:lnTo>
                    <a:lnTo>
                      <a:pt x="422" y="45"/>
                    </a:lnTo>
                    <a:lnTo>
                      <a:pt x="357" y="0"/>
                    </a:lnTo>
                    <a:lnTo>
                      <a:pt x="358"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72" name=""/>
              <p:cNvSpPr/>
              <p:nvPr/>
            </p:nvSpPr>
            <p:spPr>
              <a:xfrm>
                <a:off x="4445" y="7022"/>
                <a:ext cx="46" cy="1"/>
              </a:xfrm>
              <a:custGeom>
                <a:rect l="l" t="t" r="r" b="b"/>
                <a:pathLst>
                  <a:path w="452">
                    <a:moveTo>
                      <a:pt x="0" y="0"/>
                    </a:moveTo>
                    <a:lnTo>
                      <a:pt x="453" y="0"/>
                    </a:lnTo>
                    <a:lnTo>
                      <a:pt x="454"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73" name=""/>
              <p:cNvSpPr/>
              <p:nvPr/>
            </p:nvSpPr>
            <p:spPr>
              <a:xfrm>
                <a:off x="4445" y="7022"/>
                <a:ext cx="46" cy="30"/>
              </a:xfrm>
              <a:custGeom>
                <a:rect l="l" t="t" r="r" b="b"/>
                <a:pathLst>
                  <a:path w="452" h="273">
                    <a:moveTo>
                      <a:pt x="97" y="0"/>
                    </a:moveTo>
                    <a:lnTo>
                      <a:pt x="32" y="46"/>
                    </a:lnTo>
                    <a:lnTo>
                      <a:pt x="0" y="91"/>
                    </a:lnTo>
                    <a:lnTo>
                      <a:pt x="0" y="159"/>
                    </a:lnTo>
                    <a:lnTo>
                      <a:pt x="32" y="205"/>
                    </a:lnTo>
                    <a:lnTo>
                      <a:pt x="97" y="250"/>
                    </a:lnTo>
                    <a:lnTo>
                      <a:pt x="195" y="273"/>
                    </a:lnTo>
                    <a:lnTo>
                      <a:pt x="259" y="273"/>
                    </a:lnTo>
                    <a:lnTo>
                      <a:pt x="357" y="250"/>
                    </a:lnTo>
                    <a:lnTo>
                      <a:pt x="422" y="205"/>
                    </a:lnTo>
                    <a:lnTo>
                      <a:pt x="453" y="159"/>
                    </a:lnTo>
                    <a:lnTo>
                      <a:pt x="453" y="91"/>
                    </a:lnTo>
                    <a:lnTo>
                      <a:pt x="422" y="46"/>
                    </a:lnTo>
                    <a:lnTo>
                      <a:pt x="357" y="0"/>
                    </a:lnTo>
                    <a:lnTo>
                      <a:pt x="358"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74" name=""/>
              <p:cNvSpPr/>
              <p:nvPr/>
            </p:nvSpPr>
            <p:spPr>
              <a:xfrm>
                <a:off x="4555" y="6956"/>
                <a:ext cx="1" cy="759"/>
              </a:xfrm>
              <a:custGeom>
                <a:rect l="l" t="t" r="r" b="b"/>
                <a:pathLst>
                  <a:path w="1" h="6838">
                    <a:moveTo>
                      <a:pt x="0" y="6838"/>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75" name=""/>
              <p:cNvSpPr/>
              <p:nvPr/>
            </p:nvSpPr>
            <p:spPr>
              <a:xfrm>
                <a:off x="4366" y="6956"/>
                <a:ext cx="1" cy="759"/>
              </a:xfrm>
              <a:custGeom>
                <a:rect l="l" t="t" r="r" b="b"/>
                <a:pathLst>
                  <a:path w="1" h="6838">
                    <a:moveTo>
                      <a:pt x="0" y="0"/>
                    </a:moveTo>
                    <a:lnTo>
                      <a:pt x="0" y="6838"/>
                    </a:lnTo>
                    <a:lnTo>
                      <a:pt x="1" y="6838"/>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76" name=""/>
              <p:cNvSpPr/>
              <p:nvPr/>
            </p:nvSpPr>
            <p:spPr>
              <a:xfrm>
                <a:off x="4397" y="7591"/>
                <a:ext cx="20" cy="94"/>
              </a:xfrm>
              <a:custGeom>
                <a:rect l="l" t="t" r="r" b="b"/>
                <a:pathLst>
                  <a:path w="196" h="842">
                    <a:moveTo>
                      <a:pt x="195" y="0"/>
                    </a:moveTo>
                    <a:lnTo>
                      <a:pt x="130" y="65"/>
                    </a:lnTo>
                    <a:lnTo>
                      <a:pt x="65" y="162"/>
                    </a:lnTo>
                    <a:lnTo>
                      <a:pt x="32" y="227"/>
                    </a:lnTo>
                    <a:lnTo>
                      <a:pt x="0" y="389"/>
                    </a:lnTo>
                    <a:lnTo>
                      <a:pt x="0" y="454"/>
                    </a:lnTo>
                    <a:lnTo>
                      <a:pt x="32" y="616"/>
                    </a:lnTo>
                    <a:lnTo>
                      <a:pt x="65" y="680"/>
                    </a:lnTo>
                    <a:lnTo>
                      <a:pt x="130" y="777"/>
                    </a:lnTo>
                    <a:lnTo>
                      <a:pt x="195" y="842"/>
                    </a:lnTo>
                    <a:lnTo>
                      <a:pt x="196" y="84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77" name=""/>
              <p:cNvSpPr/>
              <p:nvPr/>
            </p:nvSpPr>
            <p:spPr>
              <a:xfrm>
                <a:off x="4439" y="7598"/>
                <a:ext cx="46" cy="76"/>
              </a:xfrm>
              <a:custGeom>
                <a:rect l="l" t="t" r="r" b="b"/>
                <a:pathLst>
                  <a:path w="452" h="680">
                    <a:moveTo>
                      <a:pt x="65" y="0"/>
                    </a:moveTo>
                    <a:lnTo>
                      <a:pt x="422" y="0"/>
                    </a:lnTo>
                    <a:lnTo>
                      <a:pt x="227" y="259"/>
                    </a:lnTo>
                    <a:lnTo>
                      <a:pt x="325" y="259"/>
                    </a:lnTo>
                    <a:lnTo>
                      <a:pt x="389" y="292"/>
                    </a:lnTo>
                    <a:lnTo>
                      <a:pt x="422" y="324"/>
                    </a:lnTo>
                    <a:lnTo>
                      <a:pt x="454" y="421"/>
                    </a:lnTo>
                    <a:lnTo>
                      <a:pt x="454" y="486"/>
                    </a:lnTo>
                    <a:lnTo>
                      <a:pt x="422" y="584"/>
                    </a:lnTo>
                    <a:lnTo>
                      <a:pt x="357" y="647"/>
                    </a:lnTo>
                    <a:lnTo>
                      <a:pt x="260" y="680"/>
                    </a:lnTo>
                    <a:lnTo>
                      <a:pt x="162" y="680"/>
                    </a:lnTo>
                    <a:lnTo>
                      <a:pt x="65" y="647"/>
                    </a:lnTo>
                    <a:lnTo>
                      <a:pt x="32" y="615"/>
                    </a:lnTo>
                    <a:lnTo>
                      <a:pt x="0" y="551"/>
                    </a:lnTo>
                    <a:lnTo>
                      <a:pt x="1" y="55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78" name=""/>
              <p:cNvSpPr/>
              <p:nvPr/>
            </p:nvSpPr>
            <p:spPr>
              <a:xfrm>
                <a:off x="4504" y="7591"/>
                <a:ext cx="19" cy="94"/>
              </a:xfrm>
              <a:custGeom>
                <a:rect l="l" t="t" r="r" b="b"/>
                <a:pathLst>
                  <a:path w="195" h="842">
                    <a:moveTo>
                      <a:pt x="0" y="0"/>
                    </a:moveTo>
                    <a:lnTo>
                      <a:pt x="65" y="65"/>
                    </a:lnTo>
                    <a:lnTo>
                      <a:pt x="130" y="162"/>
                    </a:lnTo>
                    <a:lnTo>
                      <a:pt x="162" y="227"/>
                    </a:lnTo>
                    <a:lnTo>
                      <a:pt x="195" y="389"/>
                    </a:lnTo>
                    <a:lnTo>
                      <a:pt x="195" y="454"/>
                    </a:lnTo>
                    <a:lnTo>
                      <a:pt x="162" y="616"/>
                    </a:lnTo>
                    <a:lnTo>
                      <a:pt x="130" y="680"/>
                    </a:lnTo>
                    <a:lnTo>
                      <a:pt x="65" y="777"/>
                    </a:lnTo>
                    <a:lnTo>
                      <a:pt x="0" y="842"/>
                    </a:lnTo>
                    <a:lnTo>
                      <a:pt x="1" y="84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79" name=""/>
              <p:cNvSpPr/>
              <p:nvPr/>
            </p:nvSpPr>
            <p:spPr>
              <a:xfrm>
                <a:off x="4366" y="7715"/>
                <a:ext cx="189" cy="1"/>
              </a:xfrm>
              <a:custGeom>
                <a:rect l="l" t="t" r="r" b="b"/>
                <a:pathLst>
                  <a:path w="1889">
                    <a:moveTo>
                      <a:pt x="0" y="0"/>
                    </a:moveTo>
                    <a:lnTo>
                      <a:pt x="1889" y="0"/>
                    </a:lnTo>
                    <a:lnTo>
                      <a:pt x="1890"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80" name=""/>
              <p:cNvSpPr/>
              <p:nvPr/>
            </p:nvSpPr>
            <p:spPr>
              <a:xfrm>
                <a:off x="4342" y="6851"/>
                <a:ext cx="30" cy="33"/>
              </a:xfrm>
              <a:custGeom>
                <a:rect l="l" t="t" r="r" b="b"/>
                <a:pathLst>
                  <a:path w="299" h="297">
                    <a:moveTo>
                      <a:pt x="298" y="149"/>
                    </a:moveTo>
                    <a:lnTo>
                      <a:pt x="254" y="43"/>
                    </a:lnTo>
                    <a:lnTo>
                      <a:pt x="148" y="0"/>
                    </a:lnTo>
                    <a:lnTo>
                      <a:pt x="43" y="43"/>
                    </a:lnTo>
                    <a:lnTo>
                      <a:pt x="0" y="149"/>
                    </a:lnTo>
                    <a:lnTo>
                      <a:pt x="43" y="254"/>
                    </a:lnTo>
                    <a:lnTo>
                      <a:pt x="148" y="297"/>
                    </a:lnTo>
                    <a:lnTo>
                      <a:pt x="254" y="254"/>
                    </a:lnTo>
                    <a:lnTo>
                      <a:pt x="298" y="149"/>
                    </a:lnTo>
                    <a:lnTo>
                      <a:pt x="299" y="149"/>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81" name=""/>
              <p:cNvSpPr/>
              <p:nvPr/>
            </p:nvSpPr>
            <p:spPr>
              <a:xfrm>
                <a:off x="4369" y="6878"/>
                <a:ext cx="17" cy="14"/>
              </a:xfrm>
              <a:custGeom>
                <a:rect l="l" t="t" r="r" b="b"/>
                <a:pathLst>
                  <a:path w="168" h="125">
                    <a:moveTo>
                      <a:pt x="168" y="125"/>
                    </a:moveTo>
                    <a:lnTo>
                      <a:pt x="0" y="0"/>
                    </a:lnTo>
                    <a:lnTo>
                      <a:pt x="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82" name=""/>
              <p:cNvSpPr/>
              <p:nvPr/>
            </p:nvSpPr>
            <p:spPr>
              <a:xfrm>
                <a:off x="4366" y="6851"/>
                <a:ext cx="189" cy="105"/>
              </a:xfrm>
              <a:custGeom>
                <a:rect l="l" t="t" r="r" b="b"/>
                <a:pathLst>
                  <a:path w="1889" h="944">
                    <a:moveTo>
                      <a:pt x="1889" y="944"/>
                    </a:moveTo>
                    <a:lnTo>
                      <a:pt x="1612" y="277"/>
                    </a:lnTo>
                    <a:lnTo>
                      <a:pt x="944" y="0"/>
                    </a:lnTo>
                    <a:lnTo>
                      <a:pt x="276" y="277"/>
                    </a:lnTo>
                    <a:lnTo>
                      <a:pt x="0" y="944"/>
                    </a:lnTo>
                    <a:lnTo>
                      <a:pt x="1" y="944"/>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83" name=""/>
              <p:cNvSpPr/>
              <p:nvPr/>
            </p:nvSpPr>
            <p:spPr>
              <a:xfrm>
                <a:off x="4438" y="6836"/>
                <a:ext cx="1" cy="18"/>
              </a:xfrm>
              <a:custGeom>
                <a:rect l="l" t="t" r="r" b="b"/>
                <a:pathLst>
                  <a:path w="1" h="157">
                    <a:moveTo>
                      <a:pt x="0" y="0"/>
                    </a:moveTo>
                    <a:lnTo>
                      <a:pt x="0" y="157"/>
                    </a:lnTo>
                    <a:lnTo>
                      <a:pt x="1" y="15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84" name=""/>
              <p:cNvSpPr/>
              <p:nvPr/>
            </p:nvSpPr>
            <p:spPr>
              <a:xfrm>
                <a:off x="4482" y="6836"/>
                <a:ext cx="1" cy="18"/>
              </a:xfrm>
              <a:custGeom>
                <a:rect l="l" t="t" r="r" b="b"/>
                <a:pathLst>
                  <a:path w="1" h="157">
                    <a:moveTo>
                      <a:pt x="0" y="0"/>
                    </a:moveTo>
                    <a:lnTo>
                      <a:pt x="0" y="157"/>
                    </a:lnTo>
                    <a:lnTo>
                      <a:pt x="1" y="15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85" name=""/>
              <p:cNvSpPr/>
              <p:nvPr/>
            </p:nvSpPr>
            <p:spPr>
              <a:xfrm>
                <a:off x="4743" y="7468"/>
                <a:ext cx="68" cy="1"/>
              </a:xfrm>
              <a:custGeom>
                <a:rect l="l" t="t" r="r" b="b"/>
                <a:pathLst>
                  <a:path w="680">
                    <a:moveTo>
                      <a:pt x="680" y="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86" name=""/>
              <p:cNvSpPr/>
              <p:nvPr/>
            </p:nvSpPr>
            <p:spPr>
              <a:xfrm>
                <a:off x="4743" y="7432"/>
                <a:ext cx="68" cy="1"/>
              </a:xfrm>
              <a:custGeom>
                <a:rect l="l" t="t" r="r" b="b"/>
                <a:pathLst>
                  <a:path w="681">
                    <a:moveTo>
                      <a:pt x="0" y="0"/>
                    </a:moveTo>
                    <a:lnTo>
                      <a:pt x="680" y="0"/>
                    </a:lnTo>
                    <a:lnTo>
                      <a:pt x="68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87" name=""/>
              <p:cNvSpPr/>
              <p:nvPr/>
            </p:nvSpPr>
            <p:spPr>
              <a:xfrm>
                <a:off x="4776" y="7432"/>
                <a:ext cx="1" cy="36"/>
              </a:xfrm>
              <a:custGeom>
                <a:rect l="l" t="t" r="r" b="b"/>
                <a:pathLst>
                  <a:path w="1" h="318">
                    <a:moveTo>
                      <a:pt x="0" y="318"/>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88" name=""/>
              <p:cNvSpPr/>
              <p:nvPr/>
            </p:nvSpPr>
            <p:spPr>
              <a:xfrm>
                <a:off x="4743" y="7379"/>
                <a:ext cx="68" cy="33"/>
              </a:xfrm>
              <a:custGeom>
                <a:rect l="l" t="t" r="r" b="b"/>
                <a:pathLst>
                  <a:path w="680" h="296">
                    <a:moveTo>
                      <a:pt x="680" y="296"/>
                    </a:moveTo>
                    <a:lnTo>
                      <a:pt x="0" y="296"/>
                    </a:ln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89" name=""/>
              <p:cNvSpPr/>
              <p:nvPr/>
            </p:nvSpPr>
            <p:spPr>
              <a:xfrm>
                <a:off x="4776" y="7392"/>
                <a:ext cx="1" cy="20"/>
              </a:xfrm>
              <a:custGeom>
                <a:rect l="l" t="t" r="r" b="b"/>
                <a:pathLst>
                  <a:path w="1" h="182">
                    <a:moveTo>
                      <a:pt x="0" y="18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90" name=""/>
              <p:cNvSpPr/>
              <p:nvPr/>
            </p:nvSpPr>
            <p:spPr>
              <a:xfrm>
                <a:off x="4743" y="7329"/>
                <a:ext cx="68" cy="38"/>
              </a:xfrm>
              <a:custGeom>
                <a:rect l="l" t="t" r="r" b="b"/>
                <a:pathLst>
                  <a:path w="680" h="340">
                    <a:moveTo>
                      <a:pt x="161" y="0"/>
                    </a:moveTo>
                    <a:lnTo>
                      <a:pt x="97" y="22"/>
                    </a:lnTo>
                    <a:lnTo>
                      <a:pt x="32" y="68"/>
                    </a:lnTo>
                    <a:lnTo>
                      <a:pt x="0" y="113"/>
                    </a:lnTo>
                    <a:lnTo>
                      <a:pt x="0" y="204"/>
                    </a:lnTo>
                    <a:lnTo>
                      <a:pt x="32" y="249"/>
                    </a:lnTo>
                    <a:lnTo>
                      <a:pt x="97" y="295"/>
                    </a:lnTo>
                    <a:lnTo>
                      <a:pt x="161" y="317"/>
                    </a:lnTo>
                    <a:lnTo>
                      <a:pt x="259" y="340"/>
                    </a:lnTo>
                    <a:lnTo>
                      <a:pt x="421" y="340"/>
                    </a:lnTo>
                    <a:lnTo>
                      <a:pt x="518" y="317"/>
                    </a:lnTo>
                    <a:lnTo>
                      <a:pt x="583" y="295"/>
                    </a:lnTo>
                    <a:lnTo>
                      <a:pt x="647" y="249"/>
                    </a:lnTo>
                    <a:lnTo>
                      <a:pt x="680" y="204"/>
                    </a:lnTo>
                    <a:lnTo>
                      <a:pt x="680" y="113"/>
                    </a:lnTo>
                    <a:lnTo>
                      <a:pt x="647" y="68"/>
                    </a:lnTo>
                    <a:lnTo>
                      <a:pt x="583" y="22"/>
                    </a:lnTo>
                    <a:lnTo>
                      <a:pt x="518" y="0"/>
                    </a:lnTo>
                    <a:lnTo>
                      <a:pt x="519"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91" name=""/>
              <p:cNvSpPr/>
              <p:nvPr/>
            </p:nvSpPr>
            <p:spPr>
              <a:xfrm>
                <a:off x="4782" y="7269"/>
                <a:ext cx="1" cy="45"/>
              </a:xfrm>
              <a:custGeom>
                <a:rect l="l" t="t" r="r" b="b"/>
                <a:pathLst>
                  <a:path w="1" h="407">
                    <a:moveTo>
                      <a:pt x="0" y="407"/>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92" name=""/>
              <p:cNvSpPr/>
              <p:nvPr/>
            </p:nvSpPr>
            <p:spPr>
              <a:xfrm>
                <a:off x="4743" y="7213"/>
                <a:ext cx="68" cy="35"/>
              </a:xfrm>
              <a:custGeom>
                <a:rect l="l" t="t" r="r" b="b"/>
                <a:pathLst>
                  <a:path w="681" h="318">
                    <a:moveTo>
                      <a:pt x="161" y="296"/>
                    </a:moveTo>
                    <a:lnTo>
                      <a:pt x="129" y="296"/>
                    </a:lnTo>
                    <a:lnTo>
                      <a:pt x="65" y="273"/>
                    </a:lnTo>
                    <a:lnTo>
                      <a:pt x="32" y="250"/>
                    </a:lnTo>
                    <a:lnTo>
                      <a:pt x="0" y="205"/>
                    </a:lnTo>
                    <a:lnTo>
                      <a:pt x="0" y="114"/>
                    </a:lnTo>
                    <a:lnTo>
                      <a:pt x="32" y="69"/>
                    </a:lnTo>
                    <a:lnTo>
                      <a:pt x="65" y="46"/>
                    </a:lnTo>
                    <a:lnTo>
                      <a:pt x="129" y="23"/>
                    </a:lnTo>
                    <a:lnTo>
                      <a:pt x="194" y="23"/>
                    </a:lnTo>
                    <a:lnTo>
                      <a:pt x="259" y="46"/>
                    </a:lnTo>
                    <a:lnTo>
                      <a:pt x="356" y="91"/>
                    </a:lnTo>
                    <a:lnTo>
                      <a:pt x="680" y="318"/>
                    </a:lnTo>
                    <a:lnTo>
                      <a:pt x="680" y="0"/>
                    </a:lnTo>
                    <a:lnTo>
                      <a:pt x="68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93" name=""/>
              <p:cNvSpPr/>
              <p:nvPr/>
            </p:nvSpPr>
            <p:spPr>
              <a:xfrm>
                <a:off x="4743" y="7163"/>
                <a:ext cx="68" cy="35"/>
              </a:xfrm>
              <a:custGeom>
                <a:rect l="l" t="t" r="r" b="b"/>
                <a:pathLst>
                  <a:path w="681" h="316">
                    <a:moveTo>
                      <a:pt x="161" y="294"/>
                    </a:moveTo>
                    <a:lnTo>
                      <a:pt x="129" y="294"/>
                    </a:lnTo>
                    <a:lnTo>
                      <a:pt x="65" y="271"/>
                    </a:lnTo>
                    <a:lnTo>
                      <a:pt x="32" y="248"/>
                    </a:lnTo>
                    <a:lnTo>
                      <a:pt x="0" y="203"/>
                    </a:lnTo>
                    <a:lnTo>
                      <a:pt x="0" y="113"/>
                    </a:lnTo>
                    <a:lnTo>
                      <a:pt x="32" y="68"/>
                    </a:lnTo>
                    <a:lnTo>
                      <a:pt x="65" y="45"/>
                    </a:lnTo>
                    <a:lnTo>
                      <a:pt x="129" y="22"/>
                    </a:lnTo>
                    <a:lnTo>
                      <a:pt x="194" y="22"/>
                    </a:lnTo>
                    <a:lnTo>
                      <a:pt x="259" y="45"/>
                    </a:lnTo>
                    <a:lnTo>
                      <a:pt x="356" y="90"/>
                    </a:lnTo>
                    <a:lnTo>
                      <a:pt x="680" y="316"/>
                    </a:lnTo>
                    <a:lnTo>
                      <a:pt x="680" y="0"/>
                    </a:lnTo>
                    <a:lnTo>
                      <a:pt x="68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94" name=""/>
              <p:cNvSpPr/>
              <p:nvPr/>
            </p:nvSpPr>
            <p:spPr>
              <a:xfrm>
                <a:off x="4743" y="7112"/>
                <a:ext cx="68" cy="36"/>
              </a:xfrm>
              <a:custGeom>
                <a:rect l="l" t="t" r="r" b="b"/>
                <a:pathLst>
                  <a:path w="681" h="317">
                    <a:moveTo>
                      <a:pt x="0" y="317"/>
                    </a:moveTo>
                    <a:lnTo>
                      <a:pt x="0" y="0"/>
                    </a:lnTo>
                    <a:lnTo>
                      <a:pt x="680" y="227"/>
                    </a:lnTo>
                    <a:lnTo>
                      <a:pt x="681" y="22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95" name=""/>
              <p:cNvSpPr/>
              <p:nvPr/>
            </p:nvSpPr>
            <p:spPr>
              <a:xfrm>
                <a:off x="4766" y="7067"/>
                <a:ext cx="45" cy="30"/>
              </a:xfrm>
              <a:custGeom>
                <a:rect l="l" t="t" r="r" b="b"/>
                <a:pathLst>
                  <a:path w="452" h="271">
                    <a:moveTo>
                      <a:pt x="195" y="271"/>
                    </a:moveTo>
                    <a:lnTo>
                      <a:pt x="195" y="0"/>
                    </a:lnTo>
                    <a:lnTo>
                      <a:pt x="130" y="0"/>
                    </a:lnTo>
                    <a:lnTo>
                      <a:pt x="65" y="23"/>
                    </a:lnTo>
                    <a:lnTo>
                      <a:pt x="33" y="45"/>
                    </a:lnTo>
                    <a:lnTo>
                      <a:pt x="0" y="91"/>
                    </a:lnTo>
                    <a:lnTo>
                      <a:pt x="0" y="158"/>
                    </a:lnTo>
                    <a:lnTo>
                      <a:pt x="33" y="203"/>
                    </a:lnTo>
                    <a:lnTo>
                      <a:pt x="98" y="249"/>
                    </a:lnTo>
                    <a:lnTo>
                      <a:pt x="195" y="271"/>
                    </a:lnTo>
                    <a:lnTo>
                      <a:pt x="260" y="271"/>
                    </a:lnTo>
                    <a:lnTo>
                      <a:pt x="357" y="249"/>
                    </a:lnTo>
                    <a:lnTo>
                      <a:pt x="421" y="203"/>
                    </a:lnTo>
                    <a:lnTo>
                      <a:pt x="454" y="158"/>
                    </a:lnTo>
                    <a:lnTo>
                      <a:pt x="454" y="91"/>
                    </a:lnTo>
                    <a:lnTo>
                      <a:pt x="421" y="45"/>
                    </a:lnTo>
                    <a:lnTo>
                      <a:pt x="357" y="0"/>
                    </a:lnTo>
                    <a:lnTo>
                      <a:pt x="358"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96" name=""/>
              <p:cNvSpPr/>
              <p:nvPr/>
            </p:nvSpPr>
            <p:spPr>
              <a:xfrm>
                <a:off x="4766" y="7022"/>
                <a:ext cx="45" cy="1"/>
              </a:xfrm>
              <a:custGeom>
                <a:rect l="l" t="t" r="r" b="b"/>
                <a:pathLst>
                  <a:path w="455">
                    <a:moveTo>
                      <a:pt x="0" y="0"/>
                    </a:moveTo>
                    <a:lnTo>
                      <a:pt x="454" y="0"/>
                    </a:lnTo>
                    <a:lnTo>
                      <a:pt x="45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97" name=""/>
              <p:cNvSpPr/>
              <p:nvPr/>
            </p:nvSpPr>
            <p:spPr>
              <a:xfrm>
                <a:off x="4766" y="7022"/>
                <a:ext cx="45" cy="30"/>
              </a:xfrm>
              <a:custGeom>
                <a:rect l="l" t="t" r="r" b="b"/>
                <a:pathLst>
                  <a:path w="452" h="273">
                    <a:moveTo>
                      <a:pt x="98" y="0"/>
                    </a:moveTo>
                    <a:lnTo>
                      <a:pt x="33" y="46"/>
                    </a:lnTo>
                    <a:lnTo>
                      <a:pt x="0" y="91"/>
                    </a:lnTo>
                    <a:lnTo>
                      <a:pt x="0" y="159"/>
                    </a:lnTo>
                    <a:lnTo>
                      <a:pt x="33" y="205"/>
                    </a:lnTo>
                    <a:lnTo>
                      <a:pt x="98" y="250"/>
                    </a:lnTo>
                    <a:lnTo>
                      <a:pt x="195" y="273"/>
                    </a:lnTo>
                    <a:lnTo>
                      <a:pt x="260" y="273"/>
                    </a:lnTo>
                    <a:lnTo>
                      <a:pt x="357" y="250"/>
                    </a:lnTo>
                    <a:lnTo>
                      <a:pt x="421" y="205"/>
                    </a:lnTo>
                    <a:lnTo>
                      <a:pt x="454" y="159"/>
                    </a:lnTo>
                    <a:lnTo>
                      <a:pt x="454" y="91"/>
                    </a:lnTo>
                    <a:lnTo>
                      <a:pt x="421" y="46"/>
                    </a:lnTo>
                    <a:lnTo>
                      <a:pt x="357" y="0"/>
                    </a:lnTo>
                    <a:lnTo>
                      <a:pt x="358"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98" name=""/>
              <p:cNvSpPr/>
              <p:nvPr/>
            </p:nvSpPr>
            <p:spPr>
              <a:xfrm>
                <a:off x="4875" y="6956"/>
                <a:ext cx="1" cy="759"/>
              </a:xfrm>
              <a:custGeom>
                <a:rect l="l" t="t" r="r" b="b"/>
                <a:pathLst>
                  <a:path w="1" h="6838">
                    <a:moveTo>
                      <a:pt x="0" y="6838"/>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1999" name=""/>
              <p:cNvSpPr/>
              <p:nvPr/>
            </p:nvSpPr>
            <p:spPr>
              <a:xfrm>
                <a:off x="4686" y="6956"/>
                <a:ext cx="1" cy="759"/>
              </a:xfrm>
              <a:custGeom>
                <a:rect l="l" t="t" r="r" b="b"/>
                <a:pathLst>
                  <a:path w="1" h="6838">
                    <a:moveTo>
                      <a:pt x="0" y="0"/>
                    </a:moveTo>
                    <a:lnTo>
                      <a:pt x="0" y="6838"/>
                    </a:lnTo>
                    <a:lnTo>
                      <a:pt x="1" y="6838"/>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00" name=""/>
              <p:cNvSpPr/>
              <p:nvPr/>
            </p:nvSpPr>
            <p:spPr>
              <a:xfrm>
                <a:off x="4717" y="7591"/>
                <a:ext cx="20" cy="94"/>
              </a:xfrm>
              <a:custGeom>
                <a:rect l="l" t="t" r="r" b="b"/>
                <a:pathLst>
                  <a:path w="196" h="842">
                    <a:moveTo>
                      <a:pt x="195" y="0"/>
                    </a:moveTo>
                    <a:lnTo>
                      <a:pt x="130" y="65"/>
                    </a:lnTo>
                    <a:lnTo>
                      <a:pt x="65" y="162"/>
                    </a:lnTo>
                    <a:lnTo>
                      <a:pt x="33" y="227"/>
                    </a:lnTo>
                    <a:lnTo>
                      <a:pt x="0" y="389"/>
                    </a:lnTo>
                    <a:lnTo>
                      <a:pt x="0" y="454"/>
                    </a:lnTo>
                    <a:lnTo>
                      <a:pt x="33" y="616"/>
                    </a:lnTo>
                    <a:lnTo>
                      <a:pt x="65" y="680"/>
                    </a:lnTo>
                    <a:lnTo>
                      <a:pt x="130" y="777"/>
                    </a:lnTo>
                    <a:lnTo>
                      <a:pt x="195" y="842"/>
                    </a:lnTo>
                    <a:lnTo>
                      <a:pt x="196" y="84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01" name=""/>
              <p:cNvSpPr/>
              <p:nvPr/>
            </p:nvSpPr>
            <p:spPr>
              <a:xfrm>
                <a:off x="4759" y="7598"/>
                <a:ext cx="46" cy="76"/>
              </a:xfrm>
              <a:custGeom>
                <a:rect l="l" t="t" r="r" b="b"/>
                <a:pathLst>
                  <a:path w="456" h="680">
                    <a:moveTo>
                      <a:pt x="33" y="162"/>
                    </a:moveTo>
                    <a:lnTo>
                      <a:pt x="33" y="130"/>
                    </a:lnTo>
                    <a:lnTo>
                      <a:pt x="65" y="65"/>
                    </a:lnTo>
                    <a:lnTo>
                      <a:pt x="98" y="32"/>
                    </a:lnTo>
                    <a:lnTo>
                      <a:pt x="163" y="0"/>
                    </a:lnTo>
                    <a:lnTo>
                      <a:pt x="293" y="0"/>
                    </a:lnTo>
                    <a:lnTo>
                      <a:pt x="357" y="32"/>
                    </a:lnTo>
                    <a:lnTo>
                      <a:pt x="390" y="65"/>
                    </a:lnTo>
                    <a:lnTo>
                      <a:pt x="422" y="130"/>
                    </a:lnTo>
                    <a:lnTo>
                      <a:pt x="422" y="194"/>
                    </a:lnTo>
                    <a:lnTo>
                      <a:pt x="390" y="259"/>
                    </a:lnTo>
                    <a:lnTo>
                      <a:pt x="325" y="357"/>
                    </a:lnTo>
                    <a:lnTo>
                      <a:pt x="0" y="680"/>
                    </a:lnTo>
                    <a:lnTo>
                      <a:pt x="455" y="680"/>
                    </a:lnTo>
                    <a:lnTo>
                      <a:pt x="456" y="68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02" name=""/>
              <p:cNvSpPr/>
              <p:nvPr/>
            </p:nvSpPr>
            <p:spPr>
              <a:xfrm>
                <a:off x="4824" y="7591"/>
                <a:ext cx="20" cy="94"/>
              </a:xfrm>
              <a:custGeom>
                <a:rect l="l" t="t" r="r" b="b"/>
                <a:pathLst>
                  <a:path w="194" h="842">
                    <a:moveTo>
                      <a:pt x="0" y="0"/>
                    </a:moveTo>
                    <a:lnTo>
                      <a:pt x="65" y="65"/>
                    </a:lnTo>
                    <a:lnTo>
                      <a:pt x="129" y="162"/>
                    </a:lnTo>
                    <a:lnTo>
                      <a:pt x="162" y="227"/>
                    </a:lnTo>
                    <a:lnTo>
                      <a:pt x="194" y="389"/>
                    </a:lnTo>
                    <a:lnTo>
                      <a:pt x="194" y="454"/>
                    </a:lnTo>
                    <a:lnTo>
                      <a:pt x="162" y="616"/>
                    </a:lnTo>
                    <a:lnTo>
                      <a:pt x="129" y="680"/>
                    </a:lnTo>
                    <a:lnTo>
                      <a:pt x="65" y="777"/>
                    </a:lnTo>
                    <a:lnTo>
                      <a:pt x="0" y="842"/>
                    </a:lnTo>
                    <a:lnTo>
                      <a:pt x="1" y="84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03" name=""/>
              <p:cNvSpPr/>
              <p:nvPr/>
            </p:nvSpPr>
            <p:spPr>
              <a:xfrm>
                <a:off x="4686" y="7715"/>
                <a:ext cx="189" cy="1"/>
              </a:xfrm>
              <a:custGeom>
                <a:rect l="l" t="t" r="r" b="b"/>
                <a:pathLst>
                  <a:path w="1889">
                    <a:moveTo>
                      <a:pt x="0" y="0"/>
                    </a:moveTo>
                    <a:lnTo>
                      <a:pt x="1888" y="0"/>
                    </a:lnTo>
                    <a:lnTo>
                      <a:pt x="1889"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04" name=""/>
              <p:cNvSpPr/>
              <p:nvPr/>
            </p:nvSpPr>
            <p:spPr>
              <a:xfrm>
                <a:off x="4662" y="6851"/>
                <a:ext cx="30" cy="33"/>
              </a:xfrm>
              <a:custGeom>
                <a:rect l="l" t="t" r="r" b="b"/>
                <a:pathLst>
                  <a:path w="300" h="297">
                    <a:moveTo>
                      <a:pt x="299" y="149"/>
                    </a:moveTo>
                    <a:lnTo>
                      <a:pt x="255" y="43"/>
                    </a:lnTo>
                    <a:lnTo>
                      <a:pt x="150" y="0"/>
                    </a:lnTo>
                    <a:lnTo>
                      <a:pt x="45" y="43"/>
                    </a:lnTo>
                    <a:lnTo>
                      <a:pt x="0" y="149"/>
                    </a:lnTo>
                    <a:lnTo>
                      <a:pt x="45" y="254"/>
                    </a:lnTo>
                    <a:lnTo>
                      <a:pt x="150" y="297"/>
                    </a:lnTo>
                    <a:lnTo>
                      <a:pt x="255" y="254"/>
                    </a:lnTo>
                    <a:lnTo>
                      <a:pt x="299" y="149"/>
                    </a:lnTo>
                    <a:lnTo>
                      <a:pt x="300" y="149"/>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05" name=""/>
              <p:cNvSpPr/>
              <p:nvPr/>
            </p:nvSpPr>
            <p:spPr>
              <a:xfrm>
                <a:off x="4689" y="6878"/>
                <a:ext cx="17" cy="14"/>
              </a:xfrm>
              <a:custGeom>
                <a:rect l="l" t="t" r="r" b="b"/>
                <a:pathLst>
                  <a:path w="168" h="125">
                    <a:moveTo>
                      <a:pt x="168" y="125"/>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06" name=""/>
              <p:cNvSpPr/>
              <p:nvPr/>
            </p:nvSpPr>
            <p:spPr>
              <a:xfrm>
                <a:off x="4686" y="6851"/>
                <a:ext cx="189" cy="105"/>
              </a:xfrm>
              <a:custGeom>
                <a:rect l="l" t="t" r="r" b="b"/>
                <a:pathLst>
                  <a:path w="1888" h="944">
                    <a:moveTo>
                      <a:pt x="1888" y="944"/>
                    </a:moveTo>
                    <a:lnTo>
                      <a:pt x="1611" y="277"/>
                    </a:lnTo>
                    <a:lnTo>
                      <a:pt x="943" y="0"/>
                    </a:lnTo>
                    <a:lnTo>
                      <a:pt x="276" y="277"/>
                    </a:lnTo>
                    <a:lnTo>
                      <a:pt x="0" y="944"/>
                    </a:lnTo>
                    <a:lnTo>
                      <a:pt x="1" y="944"/>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07" name=""/>
              <p:cNvSpPr/>
              <p:nvPr/>
            </p:nvSpPr>
            <p:spPr>
              <a:xfrm>
                <a:off x="4759" y="6836"/>
                <a:ext cx="1" cy="18"/>
              </a:xfrm>
              <a:custGeom>
                <a:rect l="l" t="t" r="r" b="b"/>
                <a:pathLst>
                  <a:path w="1" h="157">
                    <a:moveTo>
                      <a:pt x="0" y="0"/>
                    </a:moveTo>
                    <a:lnTo>
                      <a:pt x="0" y="157"/>
                    </a:lnTo>
                    <a:lnTo>
                      <a:pt x="1" y="15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08" name=""/>
              <p:cNvSpPr/>
              <p:nvPr/>
            </p:nvSpPr>
            <p:spPr>
              <a:xfrm>
                <a:off x="4802" y="6836"/>
                <a:ext cx="1" cy="18"/>
              </a:xfrm>
              <a:custGeom>
                <a:rect l="l" t="t" r="r" b="b"/>
                <a:pathLst>
                  <a:path w="1" h="157">
                    <a:moveTo>
                      <a:pt x="0" y="0"/>
                    </a:moveTo>
                    <a:lnTo>
                      <a:pt x="0" y="157"/>
                    </a:lnTo>
                    <a:lnTo>
                      <a:pt x="1" y="15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09" name=""/>
              <p:cNvSpPr/>
              <p:nvPr/>
            </p:nvSpPr>
            <p:spPr>
              <a:xfrm>
                <a:off x="5007" y="6956"/>
                <a:ext cx="1" cy="759"/>
              </a:xfrm>
              <a:custGeom>
                <a:rect l="l" t="t" r="r" b="b"/>
                <a:pathLst>
                  <a:path w="1" h="6838">
                    <a:moveTo>
                      <a:pt x="0" y="0"/>
                    </a:moveTo>
                    <a:lnTo>
                      <a:pt x="0" y="6838"/>
                    </a:lnTo>
                    <a:lnTo>
                      <a:pt x="1" y="6838"/>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10" name=""/>
              <p:cNvSpPr/>
              <p:nvPr/>
            </p:nvSpPr>
            <p:spPr>
              <a:xfrm>
                <a:off x="5195" y="6956"/>
                <a:ext cx="1" cy="759"/>
              </a:xfrm>
              <a:custGeom>
                <a:rect l="l" t="t" r="r" b="b"/>
                <a:pathLst>
                  <a:path w="1" h="6838">
                    <a:moveTo>
                      <a:pt x="0" y="6838"/>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11" name=""/>
              <p:cNvSpPr/>
              <p:nvPr/>
            </p:nvSpPr>
            <p:spPr>
              <a:xfrm>
                <a:off x="5064" y="7468"/>
                <a:ext cx="68" cy="1"/>
              </a:xfrm>
              <a:custGeom>
                <a:rect l="l" t="t" r="r" b="b"/>
                <a:pathLst>
                  <a:path w="680">
                    <a:moveTo>
                      <a:pt x="680" y="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12" name=""/>
              <p:cNvSpPr/>
              <p:nvPr/>
            </p:nvSpPr>
            <p:spPr>
              <a:xfrm>
                <a:off x="5064" y="7432"/>
                <a:ext cx="68" cy="1"/>
              </a:xfrm>
              <a:custGeom>
                <a:rect l="l" t="t" r="r" b="b"/>
                <a:pathLst>
                  <a:path w="681">
                    <a:moveTo>
                      <a:pt x="0" y="0"/>
                    </a:moveTo>
                    <a:lnTo>
                      <a:pt x="680" y="0"/>
                    </a:lnTo>
                    <a:lnTo>
                      <a:pt x="68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13" name=""/>
              <p:cNvSpPr/>
              <p:nvPr/>
            </p:nvSpPr>
            <p:spPr>
              <a:xfrm>
                <a:off x="5096" y="7432"/>
                <a:ext cx="1" cy="36"/>
              </a:xfrm>
              <a:custGeom>
                <a:rect l="l" t="t" r="r" b="b"/>
                <a:pathLst>
                  <a:path w="1" h="318">
                    <a:moveTo>
                      <a:pt x="0" y="318"/>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14" name=""/>
              <p:cNvSpPr/>
              <p:nvPr/>
            </p:nvSpPr>
            <p:spPr>
              <a:xfrm>
                <a:off x="5064" y="7379"/>
                <a:ext cx="68" cy="33"/>
              </a:xfrm>
              <a:custGeom>
                <a:rect l="l" t="t" r="r" b="b"/>
                <a:pathLst>
                  <a:path w="680" h="296">
                    <a:moveTo>
                      <a:pt x="680" y="296"/>
                    </a:moveTo>
                    <a:lnTo>
                      <a:pt x="0" y="296"/>
                    </a:ln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15" name=""/>
              <p:cNvSpPr/>
              <p:nvPr/>
            </p:nvSpPr>
            <p:spPr>
              <a:xfrm>
                <a:off x="5096" y="7392"/>
                <a:ext cx="1" cy="20"/>
              </a:xfrm>
              <a:custGeom>
                <a:rect l="l" t="t" r="r" b="b"/>
                <a:pathLst>
                  <a:path w="1" h="182">
                    <a:moveTo>
                      <a:pt x="0" y="18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16" name=""/>
              <p:cNvSpPr/>
              <p:nvPr/>
            </p:nvSpPr>
            <p:spPr>
              <a:xfrm>
                <a:off x="5064" y="7329"/>
                <a:ext cx="68" cy="38"/>
              </a:xfrm>
              <a:custGeom>
                <a:rect l="l" t="t" r="r" b="b"/>
                <a:pathLst>
                  <a:path w="680" h="340">
                    <a:moveTo>
                      <a:pt x="162" y="0"/>
                    </a:moveTo>
                    <a:lnTo>
                      <a:pt x="97" y="22"/>
                    </a:lnTo>
                    <a:lnTo>
                      <a:pt x="33" y="68"/>
                    </a:lnTo>
                    <a:lnTo>
                      <a:pt x="0" y="113"/>
                    </a:lnTo>
                    <a:lnTo>
                      <a:pt x="0" y="204"/>
                    </a:lnTo>
                    <a:lnTo>
                      <a:pt x="33" y="249"/>
                    </a:lnTo>
                    <a:lnTo>
                      <a:pt x="97" y="295"/>
                    </a:lnTo>
                    <a:lnTo>
                      <a:pt x="162" y="317"/>
                    </a:lnTo>
                    <a:lnTo>
                      <a:pt x="259" y="340"/>
                    </a:lnTo>
                    <a:lnTo>
                      <a:pt x="421" y="340"/>
                    </a:lnTo>
                    <a:lnTo>
                      <a:pt x="519" y="317"/>
                    </a:lnTo>
                    <a:lnTo>
                      <a:pt x="584" y="295"/>
                    </a:lnTo>
                    <a:lnTo>
                      <a:pt x="648" y="249"/>
                    </a:lnTo>
                    <a:lnTo>
                      <a:pt x="680" y="204"/>
                    </a:lnTo>
                    <a:lnTo>
                      <a:pt x="680" y="113"/>
                    </a:lnTo>
                    <a:lnTo>
                      <a:pt x="648" y="68"/>
                    </a:lnTo>
                    <a:lnTo>
                      <a:pt x="584" y="22"/>
                    </a:lnTo>
                    <a:lnTo>
                      <a:pt x="519" y="0"/>
                    </a:lnTo>
                    <a:lnTo>
                      <a:pt x="520"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17" name=""/>
              <p:cNvSpPr/>
              <p:nvPr/>
            </p:nvSpPr>
            <p:spPr>
              <a:xfrm>
                <a:off x="5102" y="7269"/>
                <a:ext cx="1" cy="45"/>
              </a:xfrm>
              <a:custGeom>
                <a:rect l="l" t="t" r="r" b="b"/>
                <a:pathLst>
                  <a:path w="1" h="407">
                    <a:moveTo>
                      <a:pt x="0" y="407"/>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18" name=""/>
              <p:cNvSpPr/>
              <p:nvPr/>
            </p:nvSpPr>
            <p:spPr>
              <a:xfrm>
                <a:off x="5064" y="7213"/>
                <a:ext cx="68" cy="35"/>
              </a:xfrm>
              <a:custGeom>
                <a:rect l="l" t="t" r="r" b="b"/>
                <a:pathLst>
                  <a:path w="681" h="318">
                    <a:moveTo>
                      <a:pt x="162" y="296"/>
                    </a:moveTo>
                    <a:lnTo>
                      <a:pt x="129" y="296"/>
                    </a:lnTo>
                    <a:lnTo>
                      <a:pt x="65" y="273"/>
                    </a:lnTo>
                    <a:lnTo>
                      <a:pt x="33" y="250"/>
                    </a:lnTo>
                    <a:lnTo>
                      <a:pt x="0" y="205"/>
                    </a:lnTo>
                    <a:lnTo>
                      <a:pt x="0" y="114"/>
                    </a:lnTo>
                    <a:lnTo>
                      <a:pt x="33" y="69"/>
                    </a:lnTo>
                    <a:lnTo>
                      <a:pt x="65" y="46"/>
                    </a:lnTo>
                    <a:lnTo>
                      <a:pt x="129" y="23"/>
                    </a:lnTo>
                    <a:lnTo>
                      <a:pt x="194" y="23"/>
                    </a:lnTo>
                    <a:lnTo>
                      <a:pt x="259" y="46"/>
                    </a:lnTo>
                    <a:lnTo>
                      <a:pt x="356" y="91"/>
                    </a:lnTo>
                    <a:lnTo>
                      <a:pt x="680" y="318"/>
                    </a:lnTo>
                    <a:lnTo>
                      <a:pt x="680" y="0"/>
                    </a:lnTo>
                    <a:lnTo>
                      <a:pt x="68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19" name=""/>
              <p:cNvSpPr/>
              <p:nvPr/>
            </p:nvSpPr>
            <p:spPr>
              <a:xfrm>
                <a:off x="5064" y="7163"/>
                <a:ext cx="68" cy="35"/>
              </a:xfrm>
              <a:custGeom>
                <a:rect l="l" t="t" r="r" b="b"/>
                <a:pathLst>
                  <a:path w="681" h="316">
                    <a:moveTo>
                      <a:pt x="162" y="294"/>
                    </a:moveTo>
                    <a:lnTo>
                      <a:pt x="129" y="294"/>
                    </a:lnTo>
                    <a:lnTo>
                      <a:pt x="65" y="271"/>
                    </a:lnTo>
                    <a:lnTo>
                      <a:pt x="33" y="248"/>
                    </a:lnTo>
                    <a:lnTo>
                      <a:pt x="0" y="203"/>
                    </a:lnTo>
                    <a:lnTo>
                      <a:pt x="0" y="113"/>
                    </a:lnTo>
                    <a:lnTo>
                      <a:pt x="33" y="68"/>
                    </a:lnTo>
                    <a:lnTo>
                      <a:pt x="65" y="45"/>
                    </a:lnTo>
                    <a:lnTo>
                      <a:pt x="129" y="22"/>
                    </a:lnTo>
                    <a:lnTo>
                      <a:pt x="194" y="22"/>
                    </a:lnTo>
                    <a:lnTo>
                      <a:pt x="259" y="45"/>
                    </a:lnTo>
                    <a:lnTo>
                      <a:pt x="356" y="90"/>
                    </a:lnTo>
                    <a:lnTo>
                      <a:pt x="680" y="316"/>
                    </a:lnTo>
                    <a:lnTo>
                      <a:pt x="680" y="0"/>
                    </a:lnTo>
                    <a:lnTo>
                      <a:pt x="68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20" name=""/>
              <p:cNvSpPr/>
              <p:nvPr/>
            </p:nvSpPr>
            <p:spPr>
              <a:xfrm>
                <a:off x="5064" y="7112"/>
                <a:ext cx="68" cy="36"/>
              </a:xfrm>
              <a:custGeom>
                <a:rect l="l" t="t" r="r" b="b"/>
                <a:pathLst>
                  <a:path w="681" h="317">
                    <a:moveTo>
                      <a:pt x="0" y="317"/>
                    </a:moveTo>
                    <a:lnTo>
                      <a:pt x="0" y="0"/>
                    </a:lnTo>
                    <a:lnTo>
                      <a:pt x="680" y="227"/>
                    </a:lnTo>
                    <a:lnTo>
                      <a:pt x="681" y="22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21" name=""/>
              <p:cNvSpPr/>
              <p:nvPr/>
            </p:nvSpPr>
            <p:spPr>
              <a:xfrm>
                <a:off x="5086" y="7067"/>
                <a:ext cx="46" cy="30"/>
              </a:xfrm>
              <a:custGeom>
                <a:rect l="l" t="t" r="r" b="b"/>
                <a:pathLst>
                  <a:path w="452" h="271">
                    <a:moveTo>
                      <a:pt x="194" y="271"/>
                    </a:moveTo>
                    <a:lnTo>
                      <a:pt x="194" y="0"/>
                    </a:lnTo>
                    <a:lnTo>
                      <a:pt x="129" y="0"/>
                    </a:lnTo>
                    <a:lnTo>
                      <a:pt x="65" y="23"/>
                    </a:lnTo>
                    <a:lnTo>
                      <a:pt x="32" y="45"/>
                    </a:lnTo>
                    <a:lnTo>
                      <a:pt x="0" y="91"/>
                    </a:lnTo>
                    <a:lnTo>
                      <a:pt x="0" y="158"/>
                    </a:lnTo>
                    <a:lnTo>
                      <a:pt x="32" y="203"/>
                    </a:lnTo>
                    <a:lnTo>
                      <a:pt x="97" y="249"/>
                    </a:lnTo>
                    <a:lnTo>
                      <a:pt x="194" y="271"/>
                    </a:lnTo>
                    <a:lnTo>
                      <a:pt x="259" y="271"/>
                    </a:lnTo>
                    <a:lnTo>
                      <a:pt x="357" y="249"/>
                    </a:lnTo>
                    <a:lnTo>
                      <a:pt x="421" y="203"/>
                    </a:lnTo>
                    <a:lnTo>
                      <a:pt x="453" y="158"/>
                    </a:lnTo>
                    <a:lnTo>
                      <a:pt x="453" y="91"/>
                    </a:lnTo>
                    <a:lnTo>
                      <a:pt x="421" y="45"/>
                    </a:lnTo>
                    <a:lnTo>
                      <a:pt x="357" y="0"/>
                    </a:lnTo>
                    <a:lnTo>
                      <a:pt x="358"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22" name=""/>
              <p:cNvSpPr/>
              <p:nvPr/>
            </p:nvSpPr>
            <p:spPr>
              <a:xfrm>
                <a:off x="5086" y="7022"/>
                <a:ext cx="46" cy="1"/>
              </a:xfrm>
              <a:custGeom>
                <a:rect l="l" t="t" r="r" b="b"/>
                <a:pathLst>
                  <a:path w="452">
                    <a:moveTo>
                      <a:pt x="0" y="0"/>
                    </a:moveTo>
                    <a:lnTo>
                      <a:pt x="453" y="0"/>
                    </a:lnTo>
                    <a:lnTo>
                      <a:pt x="454"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23" name=""/>
              <p:cNvSpPr/>
              <p:nvPr/>
            </p:nvSpPr>
            <p:spPr>
              <a:xfrm>
                <a:off x="5086" y="7022"/>
                <a:ext cx="46" cy="30"/>
              </a:xfrm>
              <a:custGeom>
                <a:rect l="l" t="t" r="r" b="b"/>
                <a:pathLst>
                  <a:path w="452" h="273">
                    <a:moveTo>
                      <a:pt x="97" y="0"/>
                    </a:moveTo>
                    <a:lnTo>
                      <a:pt x="32" y="46"/>
                    </a:lnTo>
                    <a:lnTo>
                      <a:pt x="0" y="91"/>
                    </a:lnTo>
                    <a:lnTo>
                      <a:pt x="0" y="159"/>
                    </a:lnTo>
                    <a:lnTo>
                      <a:pt x="32" y="205"/>
                    </a:lnTo>
                    <a:lnTo>
                      <a:pt x="97" y="250"/>
                    </a:lnTo>
                    <a:lnTo>
                      <a:pt x="194" y="273"/>
                    </a:lnTo>
                    <a:lnTo>
                      <a:pt x="259" y="273"/>
                    </a:lnTo>
                    <a:lnTo>
                      <a:pt x="357" y="250"/>
                    </a:lnTo>
                    <a:lnTo>
                      <a:pt x="421" y="205"/>
                    </a:lnTo>
                    <a:lnTo>
                      <a:pt x="453" y="159"/>
                    </a:lnTo>
                    <a:lnTo>
                      <a:pt x="453" y="91"/>
                    </a:lnTo>
                    <a:lnTo>
                      <a:pt x="421" y="46"/>
                    </a:lnTo>
                    <a:lnTo>
                      <a:pt x="357" y="0"/>
                    </a:lnTo>
                    <a:lnTo>
                      <a:pt x="358"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24" name=""/>
              <p:cNvSpPr/>
              <p:nvPr/>
            </p:nvSpPr>
            <p:spPr>
              <a:xfrm>
                <a:off x="5007" y="7715"/>
                <a:ext cx="188" cy="1"/>
              </a:xfrm>
              <a:custGeom>
                <a:rect l="l" t="t" r="r" b="b"/>
                <a:pathLst>
                  <a:path w="1889">
                    <a:moveTo>
                      <a:pt x="0" y="0"/>
                    </a:moveTo>
                    <a:lnTo>
                      <a:pt x="1889" y="0"/>
                    </a:lnTo>
                    <a:lnTo>
                      <a:pt x="1890"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25" name=""/>
              <p:cNvSpPr/>
              <p:nvPr/>
            </p:nvSpPr>
            <p:spPr>
              <a:xfrm>
                <a:off x="5038" y="7591"/>
                <a:ext cx="19" cy="94"/>
              </a:xfrm>
              <a:custGeom>
                <a:rect l="l" t="t" r="r" b="b"/>
                <a:pathLst>
                  <a:path w="196" h="842">
                    <a:moveTo>
                      <a:pt x="195" y="0"/>
                    </a:moveTo>
                    <a:lnTo>
                      <a:pt x="130" y="65"/>
                    </a:lnTo>
                    <a:lnTo>
                      <a:pt x="65" y="162"/>
                    </a:lnTo>
                    <a:lnTo>
                      <a:pt x="32" y="227"/>
                    </a:lnTo>
                    <a:lnTo>
                      <a:pt x="0" y="389"/>
                    </a:lnTo>
                    <a:lnTo>
                      <a:pt x="0" y="454"/>
                    </a:lnTo>
                    <a:lnTo>
                      <a:pt x="32" y="616"/>
                    </a:lnTo>
                    <a:lnTo>
                      <a:pt x="65" y="680"/>
                    </a:lnTo>
                    <a:lnTo>
                      <a:pt x="130" y="777"/>
                    </a:lnTo>
                    <a:lnTo>
                      <a:pt x="195" y="842"/>
                    </a:lnTo>
                    <a:lnTo>
                      <a:pt x="196" y="84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26" name=""/>
              <p:cNvSpPr/>
              <p:nvPr/>
            </p:nvSpPr>
            <p:spPr>
              <a:xfrm>
                <a:off x="5080" y="7598"/>
                <a:ext cx="16" cy="76"/>
              </a:xfrm>
              <a:custGeom>
                <a:rect l="l" t="t" r="r" b="b"/>
                <a:pathLst>
                  <a:path w="163" h="680">
                    <a:moveTo>
                      <a:pt x="0" y="130"/>
                    </a:moveTo>
                    <a:lnTo>
                      <a:pt x="65" y="97"/>
                    </a:lnTo>
                    <a:lnTo>
                      <a:pt x="162" y="0"/>
                    </a:lnTo>
                    <a:lnTo>
                      <a:pt x="162" y="680"/>
                    </a:lnTo>
                    <a:lnTo>
                      <a:pt x="163" y="68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27" name=""/>
              <p:cNvSpPr/>
              <p:nvPr/>
            </p:nvSpPr>
            <p:spPr>
              <a:xfrm>
                <a:off x="5132" y="7591"/>
                <a:ext cx="19" cy="94"/>
              </a:xfrm>
              <a:custGeom>
                <a:rect l="l" t="t" r="r" b="b"/>
                <a:pathLst>
                  <a:path w="195" h="842">
                    <a:moveTo>
                      <a:pt x="0" y="0"/>
                    </a:moveTo>
                    <a:lnTo>
                      <a:pt x="65" y="65"/>
                    </a:lnTo>
                    <a:lnTo>
                      <a:pt x="130" y="162"/>
                    </a:lnTo>
                    <a:lnTo>
                      <a:pt x="162" y="227"/>
                    </a:lnTo>
                    <a:lnTo>
                      <a:pt x="195" y="389"/>
                    </a:lnTo>
                    <a:lnTo>
                      <a:pt x="195" y="454"/>
                    </a:lnTo>
                    <a:lnTo>
                      <a:pt x="162" y="616"/>
                    </a:lnTo>
                    <a:lnTo>
                      <a:pt x="130" y="680"/>
                    </a:lnTo>
                    <a:lnTo>
                      <a:pt x="65" y="777"/>
                    </a:lnTo>
                    <a:lnTo>
                      <a:pt x="0" y="842"/>
                    </a:lnTo>
                    <a:lnTo>
                      <a:pt x="1" y="84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28" name=""/>
              <p:cNvSpPr/>
              <p:nvPr/>
            </p:nvSpPr>
            <p:spPr>
              <a:xfrm>
                <a:off x="5123" y="6836"/>
                <a:ext cx="1" cy="18"/>
              </a:xfrm>
              <a:custGeom>
                <a:rect l="l" t="t" r="r" b="b"/>
                <a:pathLst>
                  <a:path w="1" h="157">
                    <a:moveTo>
                      <a:pt x="0" y="0"/>
                    </a:moveTo>
                    <a:lnTo>
                      <a:pt x="0" y="157"/>
                    </a:lnTo>
                    <a:lnTo>
                      <a:pt x="1" y="15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29" name=""/>
              <p:cNvSpPr/>
              <p:nvPr/>
            </p:nvSpPr>
            <p:spPr>
              <a:xfrm>
                <a:off x="5079" y="6836"/>
                <a:ext cx="1" cy="18"/>
              </a:xfrm>
              <a:custGeom>
                <a:rect l="l" t="t" r="r" b="b"/>
                <a:pathLst>
                  <a:path w="1" h="157">
                    <a:moveTo>
                      <a:pt x="0" y="0"/>
                    </a:moveTo>
                    <a:lnTo>
                      <a:pt x="0" y="157"/>
                    </a:lnTo>
                    <a:lnTo>
                      <a:pt x="1" y="15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30" name=""/>
              <p:cNvSpPr/>
              <p:nvPr/>
            </p:nvSpPr>
            <p:spPr>
              <a:xfrm>
                <a:off x="5007" y="6851"/>
                <a:ext cx="188" cy="105"/>
              </a:xfrm>
              <a:custGeom>
                <a:rect l="l" t="t" r="r" b="b"/>
                <a:pathLst>
                  <a:path w="1889" h="944">
                    <a:moveTo>
                      <a:pt x="1889" y="944"/>
                    </a:moveTo>
                    <a:lnTo>
                      <a:pt x="1612" y="277"/>
                    </a:lnTo>
                    <a:lnTo>
                      <a:pt x="944" y="0"/>
                    </a:lnTo>
                    <a:lnTo>
                      <a:pt x="276" y="277"/>
                    </a:lnTo>
                    <a:lnTo>
                      <a:pt x="0" y="944"/>
                    </a:lnTo>
                    <a:lnTo>
                      <a:pt x="1" y="944"/>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31" name=""/>
              <p:cNvSpPr/>
              <p:nvPr/>
            </p:nvSpPr>
            <p:spPr>
              <a:xfrm>
                <a:off x="5009" y="6878"/>
                <a:ext cx="17" cy="14"/>
              </a:xfrm>
              <a:custGeom>
                <a:rect l="l" t="t" r="r" b="b"/>
                <a:pathLst>
                  <a:path w="168" h="125">
                    <a:moveTo>
                      <a:pt x="168" y="125"/>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32" name=""/>
              <p:cNvSpPr/>
              <p:nvPr/>
            </p:nvSpPr>
            <p:spPr>
              <a:xfrm>
                <a:off x="4982" y="6851"/>
                <a:ext cx="30" cy="33"/>
              </a:xfrm>
              <a:custGeom>
                <a:rect l="l" t="t" r="r" b="b"/>
                <a:pathLst>
                  <a:path w="300" h="297">
                    <a:moveTo>
                      <a:pt x="298" y="149"/>
                    </a:moveTo>
                    <a:lnTo>
                      <a:pt x="254" y="43"/>
                    </a:lnTo>
                    <a:lnTo>
                      <a:pt x="149" y="0"/>
                    </a:lnTo>
                    <a:lnTo>
                      <a:pt x="44" y="43"/>
                    </a:lnTo>
                    <a:lnTo>
                      <a:pt x="0" y="149"/>
                    </a:lnTo>
                    <a:lnTo>
                      <a:pt x="44" y="254"/>
                    </a:lnTo>
                    <a:lnTo>
                      <a:pt x="149" y="297"/>
                    </a:lnTo>
                    <a:lnTo>
                      <a:pt x="254" y="254"/>
                    </a:lnTo>
                    <a:lnTo>
                      <a:pt x="298" y="149"/>
                    </a:lnTo>
                    <a:lnTo>
                      <a:pt x="300" y="149"/>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33" name=""/>
              <p:cNvSpPr/>
              <p:nvPr/>
            </p:nvSpPr>
            <p:spPr>
              <a:xfrm>
                <a:off x="5123" y="6361"/>
                <a:ext cx="1" cy="9"/>
              </a:xfrm>
              <a:custGeom>
                <a:rect l="l" t="t" r="r" b="b"/>
                <a:pathLst>
                  <a:path w="1" h="82">
                    <a:moveTo>
                      <a:pt x="0" y="8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34" name=""/>
              <p:cNvSpPr/>
              <p:nvPr/>
            </p:nvSpPr>
            <p:spPr>
              <a:xfrm>
                <a:off x="5132" y="6294"/>
                <a:ext cx="1" cy="67"/>
              </a:xfrm>
              <a:custGeom>
                <a:rect l="l" t="t" r="r" b="b"/>
                <a:pathLst>
                  <a:path w="1" h="605">
                    <a:moveTo>
                      <a:pt x="0" y="605"/>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35" name=""/>
              <p:cNvSpPr/>
              <p:nvPr/>
            </p:nvSpPr>
            <p:spPr>
              <a:xfrm>
                <a:off x="5079" y="6361"/>
                <a:ext cx="1" cy="9"/>
              </a:xfrm>
              <a:custGeom>
                <a:rect l="l" t="t" r="r" b="b"/>
                <a:pathLst>
                  <a:path w="1" h="82">
                    <a:moveTo>
                      <a:pt x="0" y="8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36" name=""/>
              <p:cNvSpPr/>
              <p:nvPr/>
            </p:nvSpPr>
            <p:spPr>
              <a:xfrm>
                <a:off x="5070" y="6294"/>
                <a:ext cx="1" cy="67"/>
              </a:xfrm>
              <a:custGeom>
                <a:rect l="l" t="t" r="r" b="b"/>
                <a:pathLst>
                  <a:path w="2" h="605">
                    <a:moveTo>
                      <a:pt x="0" y="605"/>
                    </a:moveTo>
                    <a:lnTo>
                      <a:pt x="0" y="0"/>
                    </a:lnTo>
                    <a:lnTo>
                      <a:pt x="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37" name=""/>
              <p:cNvSpPr/>
              <p:nvPr/>
            </p:nvSpPr>
            <p:spPr>
              <a:xfrm>
                <a:off x="5070" y="6361"/>
                <a:ext cx="62"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38" name=""/>
              <p:cNvSpPr/>
              <p:nvPr/>
            </p:nvSpPr>
            <p:spPr>
              <a:xfrm>
                <a:off x="5070" y="6294"/>
                <a:ext cx="62"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39" name=""/>
              <p:cNvSpPr/>
              <p:nvPr/>
            </p:nvSpPr>
            <p:spPr>
              <a:xfrm>
                <a:off x="5066" y="6370"/>
                <a:ext cx="70" cy="1"/>
              </a:xfrm>
              <a:custGeom>
                <a:rect l="l" t="t" r="r" b="b"/>
                <a:pathLst>
                  <a:path w="692">
                    <a:moveTo>
                      <a:pt x="0" y="0"/>
                    </a:moveTo>
                    <a:lnTo>
                      <a:pt x="691" y="0"/>
                    </a:lnTo>
                    <a:lnTo>
                      <a:pt x="69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40" name=""/>
              <p:cNvSpPr/>
              <p:nvPr/>
            </p:nvSpPr>
            <p:spPr>
              <a:xfrm>
                <a:off x="5123" y="6451"/>
                <a:ext cx="1" cy="16"/>
              </a:xfrm>
              <a:custGeom>
                <a:rect l="l" t="t" r="r" b="b"/>
                <a:pathLst>
                  <a:path w="1" h="141">
                    <a:moveTo>
                      <a:pt x="0" y="0"/>
                    </a:moveTo>
                    <a:lnTo>
                      <a:pt x="0" y="141"/>
                    </a:lnTo>
                    <a:lnTo>
                      <a:pt x="1" y="14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41" name=""/>
              <p:cNvSpPr/>
              <p:nvPr/>
            </p:nvSpPr>
            <p:spPr>
              <a:xfrm>
                <a:off x="5136" y="6770"/>
                <a:ext cx="12" cy="1"/>
              </a:xfrm>
              <a:custGeom>
                <a:rect l="l" t="t" r="r" b="b"/>
                <a:pathLst>
                  <a:path w="125">
                    <a:moveTo>
                      <a:pt x="0" y="0"/>
                    </a:moveTo>
                    <a:lnTo>
                      <a:pt x="123" y="0"/>
                    </a:lnTo>
                    <a:lnTo>
                      <a:pt x="12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42" name=""/>
              <p:cNvSpPr/>
              <p:nvPr/>
            </p:nvSpPr>
            <p:spPr>
              <a:xfrm>
                <a:off x="5079" y="6451"/>
                <a:ext cx="1" cy="16"/>
              </a:xfrm>
              <a:custGeom>
                <a:rect l="l" t="t" r="r" b="b"/>
                <a:pathLst>
                  <a:path w="1" h="141">
                    <a:moveTo>
                      <a:pt x="0" y="0"/>
                    </a:moveTo>
                    <a:lnTo>
                      <a:pt x="0" y="141"/>
                    </a:lnTo>
                    <a:lnTo>
                      <a:pt x="1" y="14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43" name=""/>
              <p:cNvSpPr/>
              <p:nvPr/>
            </p:nvSpPr>
            <p:spPr>
              <a:xfrm>
                <a:off x="5079" y="6467"/>
                <a:ext cx="44" cy="1"/>
              </a:xfrm>
              <a:custGeom>
                <a:rect l="l" t="t" r="r" b="b"/>
                <a:pathLst>
                  <a:path w="437">
                    <a:moveTo>
                      <a:pt x="0" y="0"/>
                    </a:moveTo>
                    <a:lnTo>
                      <a:pt x="436" y="0"/>
                    </a:lnTo>
                    <a:lnTo>
                      <a:pt x="437"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44" name=""/>
              <p:cNvSpPr/>
              <p:nvPr/>
            </p:nvSpPr>
            <p:spPr>
              <a:xfrm>
                <a:off x="5066" y="6451"/>
                <a:ext cx="70" cy="1"/>
              </a:xfrm>
              <a:custGeom>
                <a:rect l="l" t="t" r="r" b="b"/>
                <a:pathLst>
                  <a:path w="692">
                    <a:moveTo>
                      <a:pt x="0" y="0"/>
                    </a:moveTo>
                    <a:lnTo>
                      <a:pt x="691" y="0"/>
                    </a:lnTo>
                    <a:lnTo>
                      <a:pt x="69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45" name=""/>
              <p:cNvSpPr/>
              <p:nvPr/>
            </p:nvSpPr>
            <p:spPr>
              <a:xfrm>
                <a:off x="5066" y="6755"/>
                <a:ext cx="70" cy="1"/>
              </a:xfrm>
              <a:custGeom>
                <a:rect l="l" t="t" r="r" b="b"/>
                <a:pathLst>
                  <a:path w="692">
                    <a:moveTo>
                      <a:pt x="0" y="0"/>
                    </a:moveTo>
                    <a:lnTo>
                      <a:pt x="691" y="0"/>
                    </a:lnTo>
                    <a:lnTo>
                      <a:pt x="69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46" name=""/>
              <p:cNvSpPr/>
              <p:nvPr/>
            </p:nvSpPr>
            <p:spPr>
              <a:xfrm>
                <a:off x="5136" y="6370"/>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47" name=""/>
              <p:cNvSpPr/>
              <p:nvPr/>
            </p:nvSpPr>
            <p:spPr>
              <a:xfrm>
                <a:off x="5066" y="6370"/>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48" name=""/>
              <p:cNvSpPr/>
              <p:nvPr/>
            </p:nvSpPr>
            <p:spPr>
              <a:xfrm>
                <a:off x="5096" y="6423"/>
                <a:ext cx="4" cy="12"/>
              </a:xfrm>
              <a:custGeom>
                <a:rect l="l" t="t" r="r" b="b"/>
                <a:pathLst>
                  <a:path w="47" h="107">
                    <a:moveTo>
                      <a:pt x="0" y="107"/>
                    </a:moveTo>
                    <a:lnTo>
                      <a:pt x="46" y="0"/>
                    </a:lnTo>
                    <a:lnTo>
                      <a:pt x="47"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49" name=""/>
              <p:cNvSpPr/>
              <p:nvPr/>
            </p:nvSpPr>
            <p:spPr>
              <a:xfrm>
                <a:off x="5096" y="6382"/>
                <a:ext cx="4" cy="53"/>
              </a:xfrm>
              <a:custGeom>
                <a:rect l="l" t="t" r="r" b="b"/>
                <a:pathLst>
                  <a:path w="46" h="470">
                    <a:moveTo>
                      <a:pt x="46" y="0"/>
                    </a:moveTo>
                    <a:lnTo>
                      <a:pt x="0" y="470"/>
                    </a:lnTo>
                    <a:lnTo>
                      <a:pt x="1" y="47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50" name=""/>
              <p:cNvSpPr/>
              <p:nvPr/>
            </p:nvSpPr>
            <p:spPr>
              <a:xfrm>
                <a:off x="5096" y="6382"/>
                <a:ext cx="4" cy="53"/>
              </a:xfrm>
              <a:custGeom>
                <a:rect l="l" t="t" r="r" b="b"/>
                <a:pathLst>
                  <a:path w="46" h="470">
                    <a:moveTo>
                      <a:pt x="0" y="470"/>
                    </a:moveTo>
                    <a:lnTo>
                      <a:pt x="46" y="363"/>
                    </a:lnTo>
                    <a:lnTo>
                      <a:pt x="46" y="0"/>
                    </a:lnTo>
                    <a:lnTo>
                      <a:pt x="0" y="47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51" name=""/>
              <p:cNvSpPr/>
              <p:nvPr/>
            </p:nvSpPr>
            <p:spPr>
              <a:xfrm>
                <a:off x="5096" y="6382"/>
                <a:ext cx="4" cy="53"/>
              </a:xfrm>
              <a:custGeom>
                <a:rect l="l" t="t" r="r" b="b"/>
                <a:pathLst>
                  <a:path w="46" h="470">
                    <a:moveTo>
                      <a:pt x="0" y="470"/>
                    </a:moveTo>
                    <a:lnTo>
                      <a:pt x="46" y="363"/>
                    </a:lnTo>
                    <a:lnTo>
                      <a:pt x="46" y="0"/>
                    </a:lnTo>
                    <a:lnTo>
                      <a:pt x="0" y="47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52" name=""/>
              <p:cNvSpPr/>
              <p:nvPr/>
            </p:nvSpPr>
            <p:spPr>
              <a:xfrm>
                <a:off x="5100" y="6382"/>
                <a:ext cx="5" cy="53"/>
              </a:xfrm>
              <a:custGeom>
                <a:rect l="l" t="t" r="r" b="b"/>
                <a:pathLst>
                  <a:path w="48" h="470">
                    <a:moveTo>
                      <a:pt x="48" y="470"/>
                    </a:moveTo>
                    <a:lnTo>
                      <a:pt x="0" y="363"/>
                    </a:lnTo>
                    <a:lnTo>
                      <a:pt x="0" y="0"/>
                    </a:lnTo>
                    <a:lnTo>
                      <a:pt x="48" y="47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53" name=""/>
              <p:cNvSpPr/>
              <p:nvPr/>
            </p:nvSpPr>
            <p:spPr>
              <a:xfrm>
                <a:off x="5100" y="6382"/>
                <a:ext cx="5" cy="53"/>
              </a:xfrm>
              <a:custGeom>
                <a:rect l="l" t="t" r="r" b="b"/>
                <a:pathLst>
                  <a:path w="48" h="470">
                    <a:moveTo>
                      <a:pt x="48" y="470"/>
                    </a:moveTo>
                    <a:lnTo>
                      <a:pt x="0" y="363"/>
                    </a:lnTo>
                    <a:lnTo>
                      <a:pt x="0" y="0"/>
                    </a:lnTo>
                    <a:lnTo>
                      <a:pt x="48" y="47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54" name=""/>
              <p:cNvSpPr/>
              <p:nvPr/>
            </p:nvSpPr>
            <p:spPr>
              <a:xfrm>
                <a:off x="5100" y="6382"/>
                <a:ext cx="5" cy="53"/>
              </a:xfrm>
              <a:custGeom>
                <a:rect l="l" t="t" r="r" b="b"/>
                <a:pathLst>
                  <a:path w="48" h="470">
                    <a:moveTo>
                      <a:pt x="0" y="0"/>
                    </a:moveTo>
                    <a:lnTo>
                      <a:pt x="48" y="470"/>
                    </a:lnTo>
                    <a:lnTo>
                      <a:pt x="0" y="363"/>
                    </a:lnTo>
                    <a:lnTo>
                      <a:pt x="1" y="363"/>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55" name=""/>
              <p:cNvSpPr/>
              <p:nvPr/>
            </p:nvSpPr>
            <p:spPr>
              <a:xfrm>
                <a:off x="5100" y="6382"/>
                <a:ext cx="1" cy="61"/>
              </a:xfrm>
              <a:custGeom>
                <a:rect l="l" t="t" r="r" b="b"/>
                <a:pathLst>
                  <a:path w="1" h="542">
                    <a:moveTo>
                      <a:pt x="0" y="0"/>
                    </a:moveTo>
                    <a:lnTo>
                      <a:pt x="0" y="542"/>
                    </a:lnTo>
                    <a:lnTo>
                      <a:pt x="1" y="54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56" name=""/>
              <p:cNvSpPr/>
              <p:nvPr/>
            </p:nvSpPr>
            <p:spPr>
              <a:xfrm>
                <a:off x="5136" y="6791"/>
                <a:ext cx="12" cy="1"/>
              </a:xfrm>
              <a:custGeom>
                <a:rect l="l" t="t" r="r" b="b"/>
                <a:pathLst>
                  <a:path w="123">
                    <a:moveTo>
                      <a:pt x="123" y="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57" name=""/>
              <p:cNvSpPr/>
              <p:nvPr/>
            </p:nvSpPr>
            <p:spPr>
              <a:xfrm>
                <a:off x="5066" y="6836"/>
                <a:ext cx="70" cy="1"/>
              </a:xfrm>
              <a:custGeom>
                <a:rect l="l" t="t" r="r" b="b"/>
                <a:pathLst>
                  <a:path w="692">
                    <a:moveTo>
                      <a:pt x="0" y="0"/>
                    </a:moveTo>
                    <a:lnTo>
                      <a:pt x="691" y="0"/>
                    </a:lnTo>
                    <a:lnTo>
                      <a:pt x="69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58" name=""/>
              <p:cNvSpPr/>
              <p:nvPr/>
            </p:nvSpPr>
            <p:spPr>
              <a:xfrm>
                <a:off x="5136" y="6755"/>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59" name=""/>
              <p:cNvSpPr/>
              <p:nvPr/>
            </p:nvSpPr>
            <p:spPr>
              <a:xfrm>
                <a:off x="5148" y="6770"/>
                <a:ext cx="1" cy="21"/>
              </a:xfrm>
              <a:custGeom>
                <a:rect l="l" t="t" r="r" b="b"/>
                <a:pathLst>
                  <a:path w="2" h="188">
                    <a:moveTo>
                      <a:pt x="0" y="0"/>
                    </a:moveTo>
                    <a:lnTo>
                      <a:pt x="0" y="188"/>
                    </a:lnTo>
                    <a:lnTo>
                      <a:pt x="2" y="188"/>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60" name=""/>
              <p:cNvSpPr/>
              <p:nvPr/>
            </p:nvSpPr>
            <p:spPr>
              <a:xfrm>
                <a:off x="5066" y="6755"/>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61" name=""/>
              <p:cNvSpPr/>
              <p:nvPr/>
            </p:nvSpPr>
            <p:spPr>
              <a:xfrm>
                <a:off x="5686" y="7137"/>
                <a:ext cx="1" cy="432"/>
              </a:xfrm>
              <a:custGeom>
                <a:rect l="l" t="t" r="r" b="b"/>
                <a:pathLst>
                  <a:path w="1" h="3884">
                    <a:moveTo>
                      <a:pt x="0" y="0"/>
                    </a:moveTo>
                    <a:lnTo>
                      <a:pt x="0" y="3884"/>
                    </a:lnTo>
                    <a:lnTo>
                      <a:pt x="1" y="3884"/>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62" name=""/>
              <p:cNvSpPr/>
              <p:nvPr/>
            </p:nvSpPr>
            <p:spPr>
              <a:xfrm>
                <a:off x="5844" y="7137"/>
                <a:ext cx="1" cy="432"/>
              </a:xfrm>
              <a:custGeom>
                <a:rect l="l" t="t" r="r" b="b"/>
                <a:pathLst>
                  <a:path w="1" h="3884">
                    <a:moveTo>
                      <a:pt x="0" y="3884"/>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63" name=""/>
              <p:cNvSpPr/>
              <p:nvPr/>
            </p:nvSpPr>
            <p:spPr>
              <a:xfrm>
                <a:off x="5686" y="7569"/>
                <a:ext cx="158" cy="1"/>
              </a:xfrm>
              <a:custGeom>
                <a:rect l="l" t="t" r="r" b="b"/>
                <a:pathLst>
                  <a:path w="1574">
                    <a:moveTo>
                      <a:pt x="0" y="0"/>
                    </a:moveTo>
                    <a:lnTo>
                      <a:pt x="1573" y="0"/>
                    </a:lnTo>
                    <a:lnTo>
                      <a:pt x="1574"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64" name=""/>
              <p:cNvSpPr/>
              <p:nvPr/>
            </p:nvSpPr>
            <p:spPr>
              <a:xfrm>
                <a:off x="5688" y="7006"/>
                <a:ext cx="25" cy="28"/>
              </a:xfrm>
              <a:custGeom>
                <a:rect l="l" t="t" r="r" b="b"/>
                <a:pathLst>
                  <a:path w="249" h="249">
                    <a:moveTo>
                      <a:pt x="248" y="124"/>
                    </a:moveTo>
                    <a:lnTo>
                      <a:pt x="211" y="37"/>
                    </a:lnTo>
                    <a:lnTo>
                      <a:pt x="124" y="0"/>
                    </a:lnTo>
                    <a:lnTo>
                      <a:pt x="36" y="37"/>
                    </a:lnTo>
                    <a:lnTo>
                      <a:pt x="0" y="124"/>
                    </a:lnTo>
                    <a:lnTo>
                      <a:pt x="36" y="212"/>
                    </a:lnTo>
                    <a:lnTo>
                      <a:pt x="124" y="249"/>
                    </a:lnTo>
                    <a:lnTo>
                      <a:pt x="211" y="212"/>
                    </a:lnTo>
                    <a:lnTo>
                      <a:pt x="248" y="124"/>
                    </a:lnTo>
                    <a:lnTo>
                      <a:pt x="249" y="124"/>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65" name=""/>
              <p:cNvSpPr/>
              <p:nvPr/>
            </p:nvSpPr>
            <p:spPr>
              <a:xfrm>
                <a:off x="5686" y="7050"/>
                <a:ext cx="158" cy="87"/>
              </a:xfrm>
              <a:custGeom>
                <a:rect l="l" t="t" r="r" b="b"/>
                <a:pathLst>
                  <a:path w="1573" h="786">
                    <a:moveTo>
                      <a:pt x="1573" y="786"/>
                    </a:moveTo>
                    <a:lnTo>
                      <a:pt x="1343" y="231"/>
                    </a:lnTo>
                    <a:lnTo>
                      <a:pt x="787" y="0"/>
                    </a:lnTo>
                    <a:lnTo>
                      <a:pt x="230" y="231"/>
                    </a:lnTo>
                    <a:lnTo>
                      <a:pt x="0" y="786"/>
                    </a:lnTo>
                    <a:lnTo>
                      <a:pt x="1" y="786"/>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66" name=""/>
              <p:cNvSpPr/>
              <p:nvPr/>
            </p:nvSpPr>
            <p:spPr>
              <a:xfrm>
                <a:off x="5800" y="6969"/>
                <a:ext cx="28" cy="9"/>
              </a:xfrm>
              <a:custGeom>
                <a:rect l="l" t="t" r="r" b="b"/>
                <a:pathLst>
                  <a:path w="287" h="81">
                    <a:moveTo>
                      <a:pt x="287" y="0"/>
                    </a:moveTo>
                    <a:lnTo>
                      <a:pt x="0" y="81"/>
                    </a:lnTo>
                    <a:lnTo>
                      <a:pt x="1" y="8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67" name=""/>
              <p:cNvSpPr/>
              <p:nvPr/>
            </p:nvSpPr>
            <p:spPr>
              <a:xfrm>
                <a:off x="5873" y="6939"/>
                <a:ext cx="15" cy="59"/>
              </a:xfrm>
              <a:custGeom>
                <a:rect l="l" t="t" r="r" b="b"/>
                <a:pathLst>
                  <a:path w="150" h="533">
                    <a:moveTo>
                      <a:pt x="150" y="533"/>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68" name=""/>
              <p:cNvSpPr/>
              <p:nvPr/>
            </p:nvSpPr>
            <p:spPr>
              <a:xfrm>
                <a:off x="5800" y="6957"/>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69" name=""/>
              <p:cNvSpPr/>
              <p:nvPr/>
            </p:nvSpPr>
            <p:spPr>
              <a:xfrm>
                <a:off x="5731" y="6957"/>
                <a:ext cx="1" cy="81"/>
              </a:xfrm>
              <a:custGeom>
                <a:rect l="l" t="t" r="r" b="b"/>
                <a:pathLst>
                  <a:path w="1" h="729">
                    <a:moveTo>
                      <a:pt x="0" y="729"/>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70" name=""/>
              <p:cNvSpPr/>
              <p:nvPr/>
            </p:nvSpPr>
            <p:spPr>
              <a:xfrm>
                <a:off x="5787" y="7038"/>
                <a:ext cx="1" cy="15"/>
              </a:xfrm>
              <a:custGeom>
                <a:rect l="l" t="t" r="r" b="b"/>
                <a:pathLst>
                  <a:path w="1" h="141">
                    <a:moveTo>
                      <a:pt x="0" y="0"/>
                    </a:moveTo>
                    <a:lnTo>
                      <a:pt x="0" y="141"/>
                    </a:lnTo>
                    <a:lnTo>
                      <a:pt x="1" y="14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71" name=""/>
              <p:cNvSpPr/>
              <p:nvPr/>
            </p:nvSpPr>
            <p:spPr>
              <a:xfrm>
                <a:off x="5839" y="6998"/>
                <a:ext cx="49" cy="16"/>
              </a:xfrm>
              <a:custGeom>
                <a:rect l="l" t="t" r="r" b="b"/>
                <a:pathLst>
                  <a:path w="492" h="139">
                    <a:moveTo>
                      <a:pt x="0" y="139"/>
                    </a:moveTo>
                    <a:lnTo>
                      <a:pt x="491" y="0"/>
                    </a:lnTo>
                    <a:lnTo>
                      <a:pt x="49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72" name=""/>
              <p:cNvSpPr/>
              <p:nvPr/>
            </p:nvSpPr>
            <p:spPr>
              <a:xfrm>
                <a:off x="5713" y="7020"/>
                <a:ext cx="18" cy="1"/>
              </a:xfrm>
              <a:custGeom>
                <a:rect l="l" t="t" r="r" b="b"/>
                <a:pathLst>
                  <a:path w="174">
                    <a:moveTo>
                      <a:pt x="174" y="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73" name=""/>
              <p:cNvSpPr/>
              <p:nvPr/>
            </p:nvSpPr>
            <p:spPr>
              <a:xfrm>
                <a:off x="5743" y="7038"/>
                <a:ext cx="1" cy="15"/>
              </a:xfrm>
              <a:custGeom>
                <a:rect l="l" t="t" r="r" b="b"/>
                <a:pathLst>
                  <a:path w="1" h="141">
                    <a:moveTo>
                      <a:pt x="0" y="0"/>
                    </a:moveTo>
                    <a:lnTo>
                      <a:pt x="0" y="141"/>
                    </a:lnTo>
                    <a:lnTo>
                      <a:pt x="1" y="14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74" name=""/>
              <p:cNvSpPr/>
              <p:nvPr/>
            </p:nvSpPr>
            <p:spPr>
              <a:xfrm>
                <a:off x="5731" y="7038"/>
                <a:ext cx="69" cy="1"/>
              </a:xfrm>
              <a:custGeom>
                <a:rect l="l" t="t" r="r" b="b"/>
                <a:pathLst>
                  <a:path w="693">
                    <a:moveTo>
                      <a:pt x="0" y="0"/>
                    </a:moveTo>
                    <a:lnTo>
                      <a:pt x="692" y="0"/>
                    </a:lnTo>
                    <a:lnTo>
                      <a:pt x="69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75" name=""/>
              <p:cNvSpPr/>
              <p:nvPr/>
            </p:nvSpPr>
            <p:spPr>
              <a:xfrm>
                <a:off x="5835" y="6998"/>
                <a:ext cx="4" cy="16"/>
              </a:xfrm>
              <a:custGeom>
                <a:rect l="l" t="t" r="r" b="b"/>
                <a:pathLst>
                  <a:path w="41" h="146">
                    <a:moveTo>
                      <a:pt x="41" y="146"/>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76" name=""/>
              <p:cNvSpPr/>
              <p:nvPr/>
            </p:nvSpPr>
            <p:spPr>
              <a:xfrm>
                <a:off x="5800" y="6998"/>
                <a:ext cx="35" cy="11"/>
              </a:xfrm>
              <a:custGeom>
                <a:rect l="l" t="t" r="r" b="b"/>
                <a:pathLst>
                  <a:path w="352" h="100">
                    <a:moveTo>
                      <a:pt x="352" y="0"/>
                    </a:moveTo>
                    <a:lnTo>
                      <a:pt x="0" y="100"/>
                    </a:lnTo>
                    <a:lnTo>
                      <a:pt x="1" y="10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77" name=""/>
              <p:cNvSpPr/>
              <p:nvPr/>
            </p:nvSpPr>
            <p:spPr>
              <a:xfrm>
                <a:off x="5825" y="6954"/>
                <a:ext cx="4" cy="15"/>
              </a:xfrm>
              <a:custGeom>
                <a:rect l="l" t="t" r="r" b="b"/>
                <a:pathLst>
                  <a:path w="40" h="135">
                    <a:moveTo>
                      <a:pt x="0" y="0"/>
                    </a:moveTo>
                    <a:lnTo>
                      <a:pt x="39" y="135"/>
                    </a:lnTo>
                    <a:lnTo>
                      <a:pt x="40" y="135"/>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78" name=""/>
              <p:cNvSpPr/>
              <p:nvPr/>
            </p:nvSpPr>
            <p:spPr>
              <a:xfrm>
                <a:off x="5825" y="6939"/>
                <a:ext cx="48" cy="15"/>
              </a:xfrm>
              <a:custGeom>
                <a:rect l="l" t="t" r="r" b="b"/>
                <a:pathLst>
                  <a:path w="487" h="137">
                    <a:moveTo>
                      <a:pt x="0" y="137"/>
                    </a:moveTo>
                    <a:lnTo>
                      <a:pt x="486" y="0"/>
                    </a:lnTo>
                    <a:lnTo>
                      <a:pt x="487"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79" name=""/>
              <p:cNvSpPr/>
              <p:nvPr/>
            </p:nvSpPr>
            <p:spPr>
              <a:xfrm>
                <a:off x="5731" y="6957"/>
                <a:ext cx="69" cy="1"/>
              </a:xfrm>
              <a:custGeom>
                <a:rect l="l" t="t" r="r" b="b"/>
                <a:pathLst>
                  <a:path w="693">
                    <a:moveTo>
                      <a:pt x="0" y="0"/>
                    </a:moveTo>
                    <a:lnTo>
                      <a:pt x="692" y="0"/>
                    </a:lnTo>
                    <a:lnTo>
                      <a:pt x="69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80" name=""/>
              <p:cNvSpPr/>
              <p:nvPr/>
            </p:nvSpPr>
            <p:spPr>
              <a:xfrm>
                <a:off x="5419" y="7452"/>
                <a:ext cx="45" cy="75"/>
              </a:xfrm>
              <a:custGeom>
                <a:rect l="l" t="t" r="r" b="b"/>
                <a:pathLst>
                  <a:path w="452" h="680">
                    <a:moveTo>
                      <a:pt x="0" y="680"/>
                    </a:moveTo>
                    <a:lnTo>
                      <a:pt x="0" y="0"/>
                    </a:lnTo>
                    <a:lnTo>
                      <a:pt x="292" y="0"/>
                    </a:lnTo>
                    <a:lnTo>
                      <a:pt x="389" y="33"/>
                    </a:lnTo>
                    <a:lnTo>
                      <a:pt x="421" y="65"/>
                    </a:lnTo>
                    <a:lnTo>
                      <a:pt x="453" y="130"/>
                    </a:lnTo>
                    <a:lnTo>
                      <a:pt x="453" y="195"/>
                    </a:lnTo>
                    <a:lnTo>
                      <a:pt x="421" y="260"/>
                    </a:lnTo>
                    <a:lnTo>
                      <a:pt x="389" y="292"/>
                    </a:lnTo>
                    <a:lnTo>
                      <a:pt x="292" y="324"/>
                    </a:lnTo>
                    <a:lnTo>
                      <a:pt x="293" y="324"/>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81" name=""/>
              <p:cNvSpPr/>
              <p:nvPr/>
            </p:nvSpPr>
            <p:spPr>
              <a:xfrm>
                <a:off x="5419" y="7488"/>
                <a:ext cx="45" cy="39"/>
              </a:xfrm>
              <a:custGeom>
                <a:rect l="l" t="t" r="r" b="b"/>
                <a:pathLst>
                  <a:path w="452" h="356">
                    <a:moveTo>
                      <a:pt x="0" y="0"/>
                    </a:moveTo>
                    <a:lnTo>
                      <a:pt x="292" y="0"/>
                    </a:lnTo>
                    <a:lnTo>
                      <a:pt x="389" y="33"/>
                    </a:lnTo>
                    <a:lnTo>
                      <a:pt x="421" y="65"/>
                    </a:lnTo>
                    <a:lnTo>
                      <a:pt x="453" y="130"/>
                    </a:lnTo>
                    <a:lnTo>
                      <a:pt x="453" y="226"/>
                    </a:lnTo>
                    <a:lnTo>
                      <a:pt x="421" y="291"/>
                    </a:lnTo>
                    <a:lnTo>
                      <a:pt x="389" y="324"/>
                    </a:lnTo>
                    <a:lnTo>
                      <a:pt x="292" y="356"/>
                    </a:lnTo>
                    <a:lnTo>
                      <a:pt x="0" y="356"/>
                    </a:lnTo>
                    <a:lnTo>
                      <a:pt x="1" y="356"/>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82" name=""/>
              <p:cNvSpPr/>
              <p:nvPr/>
            </p:nvSpPr>
            <p:spPr>
              <a:xfrm>
                <a:off x="5739" y="7452"/>
                <a:ext cx="52" cy="75"/>
              </a:xfrm>
              <a:custGeom>
                <a:rect l="l" t="t" r="r" b="b"/>
                <a:pathLst>
                  <a:path w="520" h="680">
                    <a:moveTo>
                      <a:pt x="0" y="680"/>
                    </a:moveTo>
                    <a:lnTo>
                      <a:pt x="259" y="0"/>
                    </a:lnTo>
                    <a:lnTo>
                      <a:pt x="519" y="680"/>
                    </a:lnTo>
                    <a:lnTo>
                      <a:pt x="520" y="68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83" name=""/>
              <p:cNvSpPr/>
              <p:nvPr/>
            </p:nvSpPr>
            <p:spPr>
              <a:xfrm>
                <a:off x="5748" y="7502"/>
                <a:ext cx="33" cy="1"/>
              </a:xfrm>
              <a:custGeom>
                <a:rect l="l" t="t" r="r" b="b"/>
                <a:pathLst>
                  <a:path w="324">
                    <a:moveTo>
                      <a:pt x="0" y="0"/>
                    </a:moveTo>
                    <a:lnTo>
                      <a:pt x="323" y="0"/>
                    </a:lnTo>
                    <a:lnTo>
                      <a:pt x="324"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84" name=""/>
              <p:cNvSpPr/>
              <p:nvPr/>
            </p:nvSpPr>
            <p:spPr>
              <a:xfrm>
                <a:off x="5406" y="7273"/>
                <a:ext cx="68" cy="35"/>
              </a:xfrm>
              <a:custGeom>
                <a:rect l="l" t="t" r="r" b="b"/>
                <a:pathLst>
                  <a:path w="681" h="318">
                    <a:moveTo>
                      <a:pt x="681" y="318"/>
                    </a:moveTo>
                    <a:lnTo>
                      <a:pt x="0" y="318"/>
                    </a:lnTo>
                    <a:lnTo>
                      <a:pt x="681" y="0"/>
                    </a:ln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85" name=""/>
              <p:cNvSpPr/>
              <p:nvPr/>
            </p:nvSpPr>
            <p:spPr>
              <a:xfrm>
                <a:off x="5406" y="7218"/>
                <a:ext cx="68" cy="35"/>
              </a:xfrm>
              <a:custGeom>
                <a:rect l="l" t="t" r="r" b="b"/>
                <a:pathLst>
                  <a:path w="682" h="317">
                    <a:moveTo>
                      <a:pt x="162" y="294"/>
                    </a:moveTo>
                    <a:lnTo>
                      <a:pt x="130" y="294"/>
                    </a:lnTo>
                    <a:lnTo>
                      <a:pt x="65" y="273"/>
                    </a:lnTo>
                    <a:lnTo>
                      <a:pt x="32" y="250"/>
                    </a:lnTo>
                    <a:lnTo>
                      <a:pt x="0" y="205"/>
                    </a:lnTo>
                    <a:lnTo>
                      <a:pt x="0" y="114"/>
                    </a:lnTo>
                    <a:lnTo>
                      <a:pt x="32" y="69"/>
                    </a:lnTo>
                    <a:lnTo>
                      <a:pt x="65" y="46"/>
                    </a:lnTo>
                    <a:lnTo>
                      <a:pt x="130" y="23"/>
                    </a:lnTo>
                    <a:lnTo>
                      <a:pt x="195" y="23"/>
                    </a:lnTo>
                    <a:lnTo>
                      <a:pt x="260" y="46"/>
                    </a:lnTo>
                    <a:lnTo>
                      <a:pt x="356" y="91"/>
                    </a:lnTo>
                    <a:lnTo>
                      <a:pt x="681" y="317"/>
                    </a:lnTo>
                    <a:lnTo>
                      <a:pt x="681" y="0"/>
                    </a:lnTo>
                    <a:lnTo>
                      <a:pt x="68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86" name=""/>
              <p:cNvSpPr/>
              <p:nvPr/>
            </p:nvSpPr>
            <p:spPr>
              <a:xfrm>
                <a:off x="5401" y="7184"/>
                <a:ext cx="13" cy="3"/>
              </a:xfrm>
              <a:custGeom>
                <a:rect l="l" t="t" r="r" b="b"/>
                <a:pathLst>
                  <a:path w="129" h="30">
                    <a:moveTo>
                      <a:pt x="0" y="30"/>
                    </a:moveTo>
                    <a:lnTo>
                      <a:pt x="79" y="0"/>
                    </a:lnTo>
                    <a:lnTo>
                      <a:pt x="129" y="0"/>
                    </a:lnTo>
                    <a:lnTo>
                      <a:pt x="71" y="5"/>
                    </a:lnTo>
                    <a:lnTo>
                      <a:pt x="72" y="5"/>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87" name=""/>
              <p:cNvSpPr/>
              <p:nvPr/>
            </p:nvSpPr>
            <p:spPr>
              <a:xfrm>
                <a:off x="5397" y="7172"/>
                <a:ext cx="23" cy="6"/>
              </a:xfrm>
              <a:custGeom>
                <a:rect l="l" t="t" r="r" b="b"/>
                <a:pathLst>
                  <a:path w="230" h="55">
                    <a:moveTo>
                      <a:pt x="0" y="4"/>
                    </a:moveTo>
                    <a:lnTo>
                      <a:pt x="51" y="0"/>
                    </a:lnTo>
                    <a:lnTo>
                      <a:pt x="229" y="55"/>
                    </a:lnTo>
                    <a:lnTo>
                      <a:pt x="230" y="55"/>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88" name=""/>
              <p:cNvSpPr/>
              <p:nvPr/>
            </p:nvSpPr>
            <p:spPr>
              <a:xfrm>
                <a:off x="5418" y="7168"/>
                <a:ext cx="5" cy="26"/>
              </a:xfrm>
              <a:custGeom>
                <a:rect l="l" t="t" r="r" b="b"/>
                <a:pathLst>
                  <a:path w="57" h="240">
                    <a:moveTo>
                      <a:pt x="58" y="240"/>
                    </a:moveTo>
                    <a:lnTo>
                      <a:pt x="0" y="0"/>
                    </a:lnTo>
                    <a:lnTo>
                      <a:pt x="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89" name=""/>
              <p:cNvSpPr/>
              <p:nvPr/>
            </p:nvSpPr>
            <p:spPr>
              <a:xfrm>
                <a:off x="5420" y="7174"/>
                <a:ext cx="59" cy="1"/>
              </a:xfrm>
              <a:custGeom>
                <a:rect l="l" t="t" r="r" b="b"/>
                <a:pathLst>
                  <a:path w="585" h="6">
                    <a:moveTo>
                      <a:pt x="0" y="0"/>
                    </a:moveTo>
                    <a:lnTo>
                      <a:pt x="585" y="0"/>
                    </a:lnTo>
                    <a:lnTo>
                      <a:pt x="529" y="6"/>
                    </a:lnTo>
                    <a:lnTo>
                      <a:pt x="450" y="0"/>
                    </a:lnTo>
                    <a:lnTo>
                      <a:pt x="45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90" name=""/>
              <p:cNvSpPr/>
              <p:nvPr/>
            </p:nvSpPr>
            <p:spPr>
              <a:xfrm>
                <a:off x="5422" y="7184"/>
                <a:ext cx="57" cy="15"/>
              </a:xfrm>
              <a:custGeom>
                <a:rect l="l" t="t" r="r" b="b"/>
                <a:pathLst>
                  <a:path w="572" h="131">
                    <a:moveTo>
                      <a:pt x="0" y="0"/>
                    </a:moveTo>
                    <a:lnTo>
                      <a:pt x="186" y="5"/>
                    </a:lnTo>
                    <a:lnTo>
                      <a:pt x="293" y="20"/>
                    </a:lnTo>
                    <a:lnTo>
                      <a:pt x="386" y="36"/>
                    </a:lnTo>
                    <a:lnTo>
                      <a:pt x="457" y="60"/>
                    </a:lnTo>
                    <a:lnTo>
                      <a:pt x="529" y="95"/>
                    </a:lnTo>
                    <a:lnTo>
                      <a:pt x="571" y="131"/>
                    </a:lnTo>
                    <a:lnTo>
                      <a:pt x="572" y="13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91" name=""/>
              <p:cNvSpPr/>
              <p:nvPr/>
            </p:nvSpPr>
            <p:spPr>
              <a:xfrm>
                <a:off x="5435" y="7166"/>
                <a:ext cx="7" cy="31"/>
              </a:xfrm>
              <a:custGeom>
                <a:rect l="l" t="t" r="r" b="b"/>
                <a:pathLst>
                  <a:path w="72" h="284">
                    <a:moveTo>
                      <a:pt x="72" y="284"/>
                    </a:moveTo>
                    <a:lnTo>
                      <a:pt x="8" y="0"/>
                    </a:lnTo>
                    <a:lnTo>
                      <a:pt x="0" y="19"/>
                    </a:lnTo>
                    <a:lnTo>
                      <a:pt x="22" y="55"/>
                    </a:lnTo>
                    <a:lnTo>
                      <a:pt x="23" y="55"/>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92" name=""/>
              <p:cNvSpPr/>
              <p:nvPr/>
            </p:nvSpPr>
            <p:spPr>
              <a:xfrm>
                <a:off x="5407" y="7141"/>
                <a:ext cx="6" cy="25"/>
              </a:xfrm>
              <a:custGeom>
                <a:rect l="l" t="t" r="r" b="b"/>
                <a:pathLst>
                  <a:path w="57" h="225">
                    <a:moveTo>
                      <a:pt x="58" y="225"/>
                    </a:moveTo>
                    <a:lnTo>
                      <a:pt x="0" y="0"/>
                    </a:lnTo>
                    <a:lnTo>
                      <a:pt x="0" y="25"/>
                    </a:lnTo>
                    <a:lnTo>
                      <a:pt x="14" y="55"/>
                    </a:lnTo>
                    <a:lnTo>
                      <a:pt x="15" y="55"/>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93" name=""/>
              <p:cNvSpPr/>
              <p:nvPr/>
            </p:nvSpPr>
            <p:spPr>
              <a:xfrm>
                <a:off x="5413" y="7153"/>
                <a:ext cx="60" cy="12"/>
              </a:xfrm>
              <a:custGeom>
                <a:rect l="l" t="t" r="r" b="b"/>
                <a:pathLst>
                  <a:path w="607" h="114">
                    <a:moveTo>
                      <a:pt x="0" y="64"/>
                    </a:moveTo>
                    <a:lnTo>
                      <a:pt x="585" y="99"/>
                    </a:lnTo>
                    <a:lnTo>
                      <a:pt x="607" y="114"/>
                    </a:lnTo>
                    <a:lnTo>
                      <a:pt x="485" y="0"/>
                    </a:lnTo>
                    <a:lnTo>
                      <a:pt x="486"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94" name=""/>
              <p:cNvSpPr/>
              <p:nvPr/>
            </p:nvSpPr>
            <p:spPr>
              <a:xfrm>
                <a:off x="5425" y="7136"/>
                <a:ext cx="54" cy="24"/>
              </a:xfrm>
              <a:custGeom>
                <a:rect l="l" t="t" r="r" b="b"/>
                <a:pathLst>
                  <a:path w="543" h="215">
                    <a:moveTo>
                      <a:pt x="42" y="215"/>
                    </a:moveTo>
                    <a:lnTo>
                      <a:pt x="14" y="105"/>
                    </a:lnTo>
                    <a:lnTo>
                      <a:pt x="0" y="95"/>
                    </a:lnTo>
                    <a:lnTo>
                      <a:pt x="64" y="114"/>
                    </a:lnTo>
                    <a:lnTo>
                      <a:pt x="135" y="120"/>
                    </a:lnTo>
                    <a:lnTo>
                      <a:pt x="228" y="120"/>
                    </a:lnTo>
                    <a:lnTo>
                      <a:pt x="300" y="114"/>
                    </a:lnTo>
                    <a:lnTo>
                      <a:pt x="357" y="105"/>
                    </a:lnTo>
                    <a:lnTo>
                      <a:pt x="421" y="89"/>
                    </a:lnTo>
                    <a:lnTo>
                      <a:pt x="471" y="65"/>
                    </a:lnTo>
                    <a:lnTo>
                      <a:pt x="514" y="34"/>
                    </a:lnTo>
                    <a:lnTo>
                      <a:pt x="536" y="15"/>
                    </a:lnTo>
                    <a:lnTo>
                      <a:pt x="542" y="0"/>
                    </a:lnTo>
                    <a:lnTo>
                      <a:pt x="349" y="9"/>
                    </a:lnTo>
                    <a:lnTo>
                      <a:pt x="542" y="9"/>
                    </a:lnTo>
                    <a:lnTo>
                      <a:pt x="543" y="9"/>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95" name=""/>
              <p:cNvSpPr/>
              <p:nvPr/>
            </p:nvSpPr>
            <p:spPr>
              <a:xfrm>
                <a:off x="5440" y="7154"/>
                <a:ext cx="12" cy="5"/>
              </a:xfrm>
              <a:custGeom>
                <a:rect l="l" t="t" r="r" b="b"/>
                <a:pathLst>
                  <a:path w="124" h="44">
                    <a:moveTo>
                      <a:pt x="0" y="44"/>
                    </a:moveTo>
                    <a:lnTo>
                      <a:pt x="58" y="15"/>
                    </a:lnTo>
                    <a:lnTo>
                      <a:pt x="123" y="0"/>
                    </a:lnTo>
                    <a:lnTo>
                      <a:pt x="124"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96" name=""/>
              <p:cNvSpPr/>
              <p:nvPr/>
            </p:nvSpPr>
            <p:spPr>
              <a:xfrm>
                <a:off x="5726" y="7273"/>
                <a:ext cx="68" cy="35"/>
              </a:xfrm>
              <a:custGeom>
                <a:rect l="l" t="t" r="r" b="b"/>
                <a:pathLst>
                  <a:path w="679" h="318">
                    <a:moveTo>
                      <a:pt x="679" y="318"/>
                    </a:moveTo>
                    <a:lnTo>
                      <a:pt x="0" y="318"/>
                    </a:lnTo>
                    <a:lnTo>
                      <a:pt x="679" y="0"/>
                    </a:ln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97" name=""/>
              <p:cNvSpPr/>
              <p:nvPr/>
            </p:nvSpPr>
            <p:spPr>
              <a:xfrm>
                <a:off x="5726" y="7218"/>
                <a:ext cx="68" cy="35"/>
              </a:xfrm>
              <a:custGeom>
                <a:rect l="l" t="t" r="r" b="b"/>
                <a:pathLst>
                  <a:path w="680" h="317">
                    <a:moveTo>
                      <a:pt x="161" y="294"/>
                    </a:moveTo>
                    <a:lnTo>
                      <a:pt x="128" y="294"/>
                    </a:lnTo>
                    <a:lnTo>
                      <a:pt x="65" y="273"/>
                    </a:lnTo>
                    <a:lnTo>
                      <a:pt x="32" y="250"/>
                    </a:lnTo>
                    <a:lnTo>
                      <a:pt x="0" y="205"/>
                    </a:lnTo>
                    <a:lnTo>
                      <a:pt x="0" y="114"/>
                    </a:lnTo>
                    <a:lnTo>
                      <a:pt x="32" y="69"/>
                    </a:lnTo>
                    <a:lnTo>
                      <a:pt x="65" y="46"/>
                    </a:lnTo>
                    <a:lnTo>
                      <a:pt x="128" y="23"/>
                    </a:lnTo>
                    <a:lnTo>
                      <a:pt x="193" y="23"/>
                    </a:lnTo>
                    <a:lnTo>
                      <a:pt x="258" y="46"/>
                    </a:lnTo>
                    <a:lnTo>
                      <a:pt x="356" y="91"/>
                    </a:lnTo>
                    <a:lnTo>
                      <a:pt x="679" y="317"/>
                    </a:lnTo>
                    <a:lnTo>
                      <a:pt x="679" y="0"/>
                    </a:lnTo>
                    <a:lnTo>
                      <a:pt x="680"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98" name=""/>
              <p:cNvSpPr/>
              <p:nvPr/>
            </p:nvSpPr>
            <p:spPr>
              <a:xfrm>
                <a:off x="5721" y="7184"/>
                <a:ext cx="13" cy="3"/>
              </a:xfrm>
              <a:custGeom>
                <a:rect l="l" t="t" r="r" b="b"/>
                <a:pathLst>
                  <a:path w="128" h="30">
                    <a:moveTo>
                      <a:pt x="0" y="30"/>
                    </a:moveTo>
                    <a:lnTo>
                      <a:pt x="78" y="0"/>
                    </a:lnTo>
                    <a:lnTo>
                      <a:pt x="128" y="0"/>
                    </a:lnTo>
                    <a:lnTo>
                      <a:pt x="71" y="5"/>
                    </a:lnTo>
                    <a:lnTo>
                      <a:pt x="72" y="5"/>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099" name=""/>
              <p:cNvSpPr/>
              <p:nvPr/>
            </p:nvSpPr>
            <p:spPr>
              <a:xfrm>
                <a:off x="5716" y="7172"/>
                <a:ext cx="23" cy="6"/>
              </a:xfrm>
              <a:custGeom>
                <a:rect l="l" t="t" r="r" b="b"/>
                <a:pathLst>
                  <a:path w="229" h="55">
                    <a:moveTo>
                      <a:pt x="0" y="4"/>
                    </a:moveTo>
                    <a:lnTo>
                      <a:pt x="49" y="0"/>
                    </a:lnTo>
                    <a:lnTo>
                      <a:pt x="228" y="55"/>
                    </a:lnTo>
                    <a:lnTo>
                      <a:pt x="229" y="55"/>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00" name=""/>
              <p:cNvSpPr/>
              <p:nvPr/>
            </p:nvSpPr>
            <p:spPr>
              <a:xfrm>
                <a:off x="5737" y="7168"/>
                <a:ext cx="6" cy="26"/>
              </a:xfrm>
              <a:custGeom>
                <a:rect l="l" t="t" r="r" b="b"/>
                <a:pathLst>
                  <a:path w="57" h="240">
                    <a:moveTo>
                      <a:pt x="58" y="24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01" name=""/>
              <p:cNvSpPr/>
              <p:nvPr/>
            </p:nvSpPr>
            <p:spPr>
              <a:xfrm>
                <a:off x="5740" y="7174"/>
                <a:ext cx="59" cy="1"/>
              </a:xfrm>
              <a:custGeom>
                <a:rect l="l" t="t" r="r" b="b"/>
                <a:pathLst>
                  <a:path w="586" h="6">
                    <a:moveTo>
                      <a:pt x="0" y="0"/>
                    </a:moveTo>
                    <a:lnTo>
                      <a:pt x="586" y="0"/>
                    </a:lnTo>
                    <a:lnTo>
                      <a:pt x="529" y="6"/>
                    </a:lnTo>
                    <a:lnTo>
                      <a:pt x="451" y="0"/>
                    </a:lnTo>
                    <a:lnTo>
                      <a:pt x="45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02" name=""/>
              <p:cNvSpPr/>
              <p:nvPr/>
            </p:nvSpPr>
            <p:spPr>
              <a:xfrm>
                <a:off x="5741" y="7184"/>
                <a:ext cx="58" cy="15"/>
              </a:xfrm>
              <a:custGeom>
                <a:rect l="l" t="t" r="r" b="b"/>
                <a:pathLst>
                  <a:path w="572" h="131">
                    <a:moveTo>
                      <a:pt x="0" y="0"/>
                    </a:moveTo>
                    <a:lnTo>
                      <a:pt x="186" y="5"/>
                    </a:lnTo>
                    <a:lnTo>
                      <a:pt x="293" y="20"/>
                    </a:lnTo>
                    <a:lnTo>
                      <a:pt x="385" y="36"/>
                    </a:lnTo>
                    <a:lnTo>
                      <a:pt x="456" y="60"/>
                    </a:lnTo>
                    <a:lnTo>
                      <a:pt x="528" y="95"/>
                    </a:lnTo>
                    <a:lnTo>
                      <a:pt x="571" y="131"/>
                    </a:lnTo>
                    <a:lnTo>
                      <a:pt x="572" y="13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03" name=""/>
              <p:cNvSpPr/>
              <p:nvPr/>
            </p:nvSpPr>
            <p:spPr>
              <a:xfrm>
                <a:off x="5754" y="7166"/>
                <a:ext cx="7" cy="31"/>
              </a:xfrm>
              <a:custGeom>
                <a:rect l="l" t="t" r="r" b="b"/>
                <a:pathLst>
                  <a:path w="72" h="284">
                    <a:moveTo>
                      <a:pt x="72" y="284"/>
                    </a:moveTo>
                    <a:lnTo>
                      <a:pt x="7" y="0"/>
                    </a:lnTo>
                    <a:lnTo>
                      <a:pt x="0" y="19"/>
                    </a:lnTo>
                    <a:lnTo>
                      <a:pt x="22" y="55"/>
                    </a:lnTo>
                    <a:lnTo>
                      <a:pt x="23" y="55"/>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04" name=""/>
              <p:cNvSpPr/>
              <p:nvPr/>
            </p:nvSpPr>
            <p:spPr>
              <a:xfrm>
                <a:off x="5726" y="7141"/>
                <a:ext cx="6" cy="25"/>
              </a:xfrm>
              <a:custGeom>
                <a:rect l="l" t="t" r="r" b="b"/>
                <a:pathLst>
                  <a:path w="57" h="225">
                    <a:moveTo>
                      <a:pt x="57" y="225"/>
                    </a:moveTo>
                    <a:lnTo>
                      <a:pt x="0" y="0"/>
                    </a:lnTo>
                    <a:lnTo>
                      <a:pt x="0" y="25"/>
                    </a:lnTo>
                    <a:lnTo>
                      <a:pt x="15" y="55"/>
                    </a:lnTo>
                    <a:lnTo>
                      <a:pt x="16" y="55"/>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05" name=""/>
              <p:cNvSpPr/>
              <p:nvPr/>
            </p:nvSpPr>
            <p:spPr>
              <a:xfrm>
                <a:off x="5732" y="7153"/>
                <a:ext cx="61" cy="12"/>
              </a:xfrm>
              <a:custGeom>
                <a:rect l="l" t="t" r="r" b="b"/>
                <a:pathLst>
                  <a:path w="608" h="114">
                    <a:moveTo>
                      <a:pt x="0" y="64"/>
                    </a:moveTo>
                    <a:lnTo>
                      <a:pt x="586" y="99"/>
                    </a:lnTo>
                    <a:lnTo>
                      <a:pt x="608" y="114"/>
                    </a:lnTo>
                    <a:lnTo>
                      <a:pt x="486" y="0"/>
                    </a:lnTo>
                    <a:lnTo>
                      <a:pt x="487"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06" name=""/>
              <p:cNvSpPr/>
              <p:nvPr/>
            </p:nvSpPr>
            <p:spPr>
              <a:xfrm>
                <a:off x="5744" y="7136"/>
                <a:ext cx="55" cy="24"/>
              </a:xfrm>
              <a:custGeom>
                <a:rect l="l" t="t" r="r" b="b"/>
                <a:pathLst>
                  <a:path w="544" h="215">
                    <a:moveTo>
                      <a:pt x="43" y="215"/>
                    </a:moveTo>
                    <a:lnTo>
                      <a:pt x="15" y="105"/>
                    </a:lnTo>
                    <a:lnTo>
                      <a:pt x="0" y="95"/>
                    </a:lnTo>
                    <a:lnTo>
                      <a:pt x="65" y="114"/>
                    </a:lnTo>
                    <a:lnTo>
                      <a:pt x="136" y="120"/>
                    </a:lnTo>
                    <a:lnTo>
                      <a:pt x="229" y="120"/>
                    </a:lnTo>
                    <a:lnTo>
                      <a:pt x="301" y="114"/>
                    </a:lnTo>
                    <a:lnTo>
                      <a:pt x="357" y="105"/>
                    </a:lnTo>
                    <a:lnTo>
                      <a:pt x="422" y="89"/>
                    </a:lnTo>
                    <a:lnTo>
                      <a:pt x="472" y="65"/>
                    </a:lnTo>
                    <a:lnTo>
                      <a:pt x="515" y="34"/>
                    </a:lnTo>
                    <a:lnTo>
                      <a:pt x="535" y="15"/>
                    </a:lnTo>
                    <a:lnTo>
                      <a:pt x="543" y="0"/>
                    </a:lnTo>
                    <a:lnTo>
                      <a:pt x="350" y="9"/>
                    </a:lnTo>
                    <a:lnTo>
                      <a:pt x="543" y="9"/>
                    </a:lnTo>
                    <a:lnTo>
                      <a:pt x="544" y="9"/>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07" name=""/>
              <p:cNvSpPr/>
              <p:nvPr/>
            </p:nvSpPr>
            <p:spPr>
              <a:xfrm>
                <a:off x="5759" y="7154"/>
                <a:ext cx="13" cy="5"/>
              </a:xfrm>
              <a:custGeom>
                <a:rect l="l" t="t" r="r" b="b"/>
                <a:pathLst>
                  <a:path w="122" h="44">
                    <a:moveTo>
                      <a:pt x="0" y="44"/>
                    </a:moveTo>
                    <a:lnTo>
                      <a:pt x="57" y="15"/>
                    </a:lnTo>
                    <a:lnTo>
                      <a:pt x="121" y="0"/>
                    </a:lnTo>
                    <a:lnTo>
                      <a:pt x="12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08" name=""/>
              <p:cNvSpPr/>
              <p:nvPr/>
            </p:nvSpPr>
            <p:spPr>
              <a:xfrm>
                <a:off x="5735" y="6717"/>
                <a:ext cx="1" cy="67"/>
              </a:xfrm>
              <a:custGeom>
                <a:rect l="l" t="t" r="r" b="b"/>
                <a:pathLst>
                  <a:path w="1" h="604">
                    <a:moveTo>
                      <a:pt x="0" y="604"/>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09" name=""/>
              <p:cNvSpPr/>
              <p:nvPr/>
            </p:nvSpPr>
            <p:spPr>
              <a:xfrm>
                <a:off x="5797" y="6717"/>
                <a:ext cx="1" cy="67"/>
              </a:xfrm>
              <a:custGeom>
                <a:rect l="l" t="t" r="r" b="b"/>
                <a:pathLst>
                  <a:path w="1" h="604">
                    <a:moveTo>
                      <a:pt x="0" y="604"/>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10" name=""/>
              <p:cNvSpPr/>
              <p:nvPr/>
            </p:nvSpPr>
            <p:spPr>
              <a:xfrm>
                <a:off x="5735" y="6784"/>
                <a:ext cx="62"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11" name=""/>
              <p:cNvSpPr/>
              <p:nvPr/>
            </p:nvSpPr>
            <p:spPr>
              <a:xfrm>
                <a:off x="5735" y="6717"/>
                <a:ext cx="62"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12" name=""/>
              <p:cNvSpPr/>
              <p:nvPr/>
            </p:nvSpPr>
            <p:spPr>
              <a:xfrm>
                <a:off x="5570" y="6147"/>
                <a:ext cx="7" cy="1"/>
              </a:xfrm>
              <a:custGeom>
                <a:rect l="l" t="t" r="r" b="b"/>
                <a:pathLst>
                  <a:path w="69" h="7">
                    <a:moveTo>
                      <a:pt x="69" y="7"/>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13" name=""/>
              <p:cNvSpPr/>
              <p:nvPr/>
            </p:nvSpPr>
            <p:spPr>
              <a:xfrm>
                <a:off x="5552" y="6146"/>
                <a:ext cx="6" cy="1"/>
              </a:xfrm>
              <a:custGeom>
                <a:rect l="l" t="t" r="r" b="b"/>
                <a:pathLst>
                  <a:path w="61" h="11">
                    <a:moveTo>
                      <a:pt x="0" y="0"/>
                    </a:moveTo>
                    <a:lnTo>
                      <a:pt x="60" y="11"/>
                    </a:lnTo>
                    <a:lnTo>
                      <a:pt x="61" y="1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14" name=""/>
              <p:cNvSpPr/>
              <p:nvPr/>
            </p:nvSpPr>
            <p:spPr>
              <a:xfrm>
                <a:off x="5558" y="6147"/>
                <a:ext cx="3" cy="1"/>
              </a:xfrm>
              <a:custGeom>
                <a:rect l="l" t="t" r="r" b="b"/>
                <a:pathLst>
                  <a:path w="23" h="5">
                    <a:moveTo>
                      <a:pt x="0" y="0"/>
                    </a:moveTo>
                    <a:lnTo>
                      <a:pt x="22" y="5"/>
                    </a:lnTo>
                    <a:lnTo>
                      <a:pt x="23" y="5"/>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15" name=""/>
              <p:cNvSpPr/>
              <p:nvPr/>
            </p:nvSpPr>
            <p:spPr>
              <a:xfrm>
                <a:off x="5561" y="6147"/>
                <a:ext cx="3" cy="1"/>
              </a:xfrm>
              <a:custGeom>
                <a:rect l="l" t="t" r="r" b="b"/>
                <a:pathLst>
                  <a:path w="31" h="4">
                    <a:moveTo>
                      <a:pt x="0" y="0"/>
                    </a:moveTo>
                    <a:lnTo>
                      <a:pt x="30" y="4"/>
                    </a:lnTo>
                    <a:lnTo>
                      <a:pt x="31" y="4"/>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16" name=""/>
              <p:cNvSpPr/>
              <p:nvPr/>
            </p:nvSpPr>
            <p:spPr>
              <a:xfrm>
                <a:off x="5548" y="6144"/>
                <a:ext cx="4" cy="2"/>
              </a:xfrm>
              <a:custGeom>
                <a:rect l="l" t="t" r="r" b="b"/>
                <a:pathLst>
                  <a:path w="45" h="16">
                    <a:moveTo>
                      <a:pt x="0" y="0"/>
                    </a:moveTo>
                    <a:lnTo>
                      <a:pt x="44" y="16"/>
                    </a:lnTo>
                    <a:lnTo>
                      <a:pt x="45" y="16"/>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17" name=""/>
              <p:cNvSpPr/>
              <p:nvPr/>
            </p:nvSpPr>
            <p:spPr>
              <a:xfrm>
                <a:off x="5544" y="6144"/>
                <a:ext cx="4" cy="1"/>
              </a:xfrm>
              <a:custGeom>
                <a:rect l="l" t="t" r="r" b="b"/>
                <a:pathLst>
                  <a:path w="42" h="2">
                    <a:moveTo>
                      <a:pt x="0" y="0"/>
                    </a:moveTo>
                    <a:lnTo>
                      <a:pt x="40" y="2"/>
                    </a:lnTo>
                    <a:lnTo>
                      <a:pt x="42" y="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18" name=""/>
              <p:cNvSpPr/>
              <p:nvPr/>
            </p:nvSpPr>
            <p:spPr>
              <a:xfrm>
                <a:off x="5541" y="6144"/>
                <a:ext cx="3" cy="1"/>
              </a:xfrm>
              <a:custGeom>
                <a:rect l="l" t="t" r="r" b="b"/>
                <a:pathLst>
                  <a:path w="28" h="2">
                    <a:moveTo>
                      <a:pt x="0" y="2"/>
                    </a:moveTo>
                    <a:lnTo>
                      <a:pt x="27" y="0"/>
                    </a:lnTo>
                    <a:lnTo>
                      <a:pt x="29"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19" name=""/>
              <p:cNvSpPr/>
              <p:nvPr/>
            </p:nvSpPr>
            <p:spPr>
              <a:xfrm>
                <a:off x="5536" y="6144"/>
                <a:ext cx="5" cy="1"/>
              </a:xfrm>
              <a:custGeom>
                <a:rect l="l" t="t" r="r" b="b"/>
                <a:pathLst>
                  <a:path w="56" h="4">
                    <a:moveTo>
                      <a:pt x="0" y="4"/>
                    </a:moveTo>
                    <a:lnTo>
                      <a:pt x="55" y="0"/>
                    </a:lnTo>
                    <a:lnTo>
                      <a:pt x="56"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20" name=""/>
              <p:cNvSpPr/>
              <p:nvPr/>
            </p:nvSpPr>
            <p:spPr>
              <a:xfrm>
                <a:off x="5536" y="6153"/>
                <a:ext cx="5" cy="2"/>
              </a:xfrm>
              <a:custGeom>
                <a:rect l="l" t="t" r="r" b="b"/>
                <a:pathLst>
                  <a:path w="43" h="15">
                    <a:moveTo>
                      <a:pt x="43" y="15"/>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21" name=""/>
              <p:cNvSpPr/>
              <p:nvPr/>
            </p:nvSpPr>
            <p:spPr>
              <a:xfrm>
                <a:off x="5541" y="6155"/>
                <a:ext cx="9" cy="1"/>
              </a:xfrm>
              <a:custGeom>
                <a:rect l="l" t="t" r="r" b="b"/>
                <a:pathLst>
                  <a:path w="96">
                    <a:moveTo>
                      <a:pt x="96" y="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22" name=""/>
              <p:cNvSpPr/>
              <p:nvPr/>
            </p:nvSpPr>
            <p:spPr>
              <a:xfrm>
                <a:off x="5550" y="6154"/>
                <a:ext cx="4" cy="1"/>
              </a:xfrm>
              <a:custGeom>
                <a:rect l="l" t="t" r="r" b="b"/>
                <a:pathLst>
                  <a:path w="37" h="13">
                    <a:moveTo>
                      <a:pt x="37" y="0"/>
                    </a:moveTo>
                    <a:lnTo>
                      <a:pt x="0" y="13"/>
                    </a:lnTo>
                    <a:lnTo>
                      <a:pt x="1" y="13"/>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23" name=""/>
              <p:cNvSpPr/>
              <p:nvPr/>
            </p:nvSpPr>
            <p:spPr>
              <a:xfrm>
                <a:off x="5554" y="6152"/>
                <a:ext cx="5" cy="2"/>
              </a:xfrm>
              <a:custGeom>
                <a:rect l="l" t="t" r="r" b="b"/>
                <a:pathLst>
                  <a:path w="54" h="13">
                    <a:moveTo>
                      <a:pt x="54" y="0"/>
                    </a:moveTo>
                    <a:lnTo>
                      <a:pt x="0" y="13"/>
                    </a:lnTo>
                    <a:lnTo>
                      <a:pt x="1" y="13"/>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24" name=""/>
              <p:cNvSpPr/>
              <p:nvPr/>
            </p:nvSpPr>
            <p:spPr>
              <a:xfrm>
                <a:off x="5559" y="6148"/>
                <a:ext cx="5" cy="4"/>
              </a:xfrm>
              <a:custGeom>
                <a:rect l="l" t="t" r="r" b="b"/>
                <a:pathLst>
                  <a:path w="42" h="39">
                    <a:moveTo>
                      <a:pt x="42" y="0"/>
                    </a:moveTo>
                    <a:lnTo>
                      <a:pt x="0" y="39"/>
                    </a:lnTo>
                    <a:lnTo>
                      <a:pt x="1" y="39"/>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25" name=""/>
              <p:cNvSpPr/>
              <p:nvPr/>
            </p:nvSpPr>
            <p:spPr>
              <a:xfrm>
                <a:off x="5564" y="6147"/>
                <a:ext cx="6" cy="1"/>
              </a:xfrm>
              <a:custGeom>
                <a:rect l="l" t="t" r="r" b="b"/>
                <a:pathLst>
                  <a:path w="62" h="11">
                    <a:moveTo>
                      <a:pt x="63" y="0"/>
                    </a:moveTo>
                    <a:lnTo>
                      <a:pt x="0" y="11"/>
                    </a:lnTo>
                    <a:lnTo>
                      <a:pt x="1" y="1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26" name=""/>
              <p:cNvSpPr/>
              <p:nvPr/>
            </p:nvSpPr>
            <p:spPr>
              <a:xfrm>
                <a:off x="5577" y="6700"/>
                <a:ext cx="1" cy="17"/>
              </a:xfrm>
              <a:custGeom>
                <a:rect l="l" t="t" r="r" b="b"/>
                <a:pathLst>
                  <a:path w="1" h="151">
                    <a:moveTo>
                      <a:pt x="0" y="151"/>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27" name=""/>
              <p:cNvSpPr/>
              <p:nvPr/>
            </p:nvSpPr>
            <p:spPr>
              <a:xfrm>
                <a:off x="5530" y="6700"/>
                <a:ext cx="1" cy="17"/>
              </a:xfrm>
              <a:custGeom>
                <a:rect l="l" t="t" r="r" b="b"/>
                <a:pathLst>
                  <a:path w="1" h="151">
                    <a:moveTo>
                      <a:pt x="0" y="151"/>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28" name=""/>
              <p:cNvSpPr/>
              <p:nvPr/>
            </p:nvSpPr>
            <p:spPr>
              <a:xfrm>
                <a:off x="5530" y="6144"/>
                <a:ext cx="6" cy="3"/>
              </a:xfrm>
              <a:custGeom>
                <a:rect l="l" t="t" r="r" b="b"/>
                <a:pathLst>
                  <a:path w="55" h="28">
                    <a:moveTo>
                      <a:pt x="0" y="28"/>
                    </a:moveTo>
                    <a:lnTo>
                      <a:pt x="54" y="0"/>
                    </a:lnTo>
                    <a:lnTo>
                      <a:pt x="5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29" name=""/>
              <p:cNvSpPr/>
              <p:nvPr/>
            </p:nvSpPr>
            <p:spPr>
              <a:xfrm>
                <a:off x="5530" y="6147"/>
                <a:ext cx="6" cy="6"/>
              </a:xfrm>
              <a:custGeom>
                <a:rect l="l" t="t" r="r" b="b"/>
                <a:pathLst>
                  <a:path w="60" h="54">
                    <a:moveTo>
                      <a:pt x="60" y="54"/>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30" name=""/>
              <p:cNvSpPr/>
              <p:nvPr/>
            </p:nvSpPr>
            <p:spPr>
              <a:xfrm>
                <a:off x="5522" y="6717"/>
                <a:ext cx="62"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31" name=""/>
              <p:cNvSpPr/>
              <p:nvPr/>
            </p:nvSpPr>
            <p:spPr>
              <a:xfrm>
                <a:off x="5522" y="6784"/>
                <a:ext cx="62"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32" name=""/>
              <p:cNvSpPr/>
              <p:nvPr/>
            </p:nvSpPr>
            <p:spPr>
              <a:xfrm>
                <a:off x="5584" y="6717"/>
                <a:ext cx="1" cy="67"/>
              </a:xfrm>
              <a:custGeom>
                <a:rect l="l" t="t" r="r" b="b"/>
                <a:pathLst>
                  <a:path w="1" h="604">
                    <a:moveTo>
                      <a:pt x="0" y="604"/>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33" name=""/>
              <p:cNvSpPr/>
              <p:nvPr/>
            </p:nvSpPr>
            <p:spPr>
              <a:xfrm>
                <a:off x="5522" y="6717"/>
                <a:ext cx="1" cy="67"/>
              </a:xfrm>
              <a:custGeom>
                <a:rect l="l" t="t" r="r" b="b"/>
                <a:pathLst>
                  <a:path w="1" h="604">
                    <a:moveTo>
                      <a:pt x="0" y="604"/>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34" name=""/>
              <p:cNvSpPr/>
              <p:nvPr/>
            </p:nvSpPr>
            <p:spPr>
              <a:xfrm>
                <a:off x="5584" y="6722"/>
                <a:ext cx="152" cy="1"/>
              </a:xfrm>
              <a:custGeom>
                <a:rect l="l" t="t" r="r" b="b"/>
                <a:pathLst>
                  <a:path w="1518">
                    <a:moveTo>
                      <a:pt x="0" y="0"/>
                    </a:moveTo>
                    <a:lnTo>
                      <a:pt x="1517" y="0"/>
                    </a:lnTo>
                    <a:lnTo>
                      <a:pt x="1518"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35" name=""/>
              <p:cNvSpPr/>
              <p:nvPr/>
            </p:nvSpPr>
            <p:spPr>
              <a:xfrm>
                <a:off x="5584" y="6777"/>
                <a:ext cx="152" cy="1"/>
              </a:xfrm>
              <a:custGeom>
                <a:rect l="l" t="t" r="r" b="b"/>
                <a:pathLst>
                  <a:path w="1518">
                    <a:moveTo>
                      <a:pt x="0" y="0"/>
                    </a:moveTo>
                    <a:lnTo>
                      <a:pt x="1517" y="0"/>
                    </a:lnTo>
                    <a:lnTo>
                      <a:pt x="1518"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36" name=""/>
              <p:cNvSpPr/>
              <p:nvPr/>
            </p:nvSpPr>
            <p:spPr>
              <a:xfrm>
                <a:off x="5314" y="6717"/>
                <a:ext cx="1" cy="67"/>
              </a:xfrm>
              <a:custGeom>
                <a:rect l="l" t="t" r="r" b="b"/>
                <a:pathLst>
                  <a:path w="2" h="604">
                    <a:moveTo>
                      <a:pt x="0" y="604"/>
                    </a:moveTo>
                    <a:lnTo>
                      <a:pt x="0" y="0"/>
                    </a:lnTo>
                    <a:lnTo>
                      <a:pt x="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37" name=""/>
              <p:cNvSpPr/>
              <p:nvPr/>
            </p:nvSpPr>
            <p:spPr>
              <a:xfrm>
                <a:off x="5375" y="6717"/>
                <a:ext cx="1" cy="67"/>
              </a:xfrm>
              <a:custGeom>
                <a:rect l="l" t="t" r="r" b="b"/>
                <a:pathLst>
                  <a:path w="1" h="604">
                    <a:moveTo>
                      <a:pt x="0" y="604"/>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38" name=""/>
              <p:cNvSpPr/>
              <p:nvPr/>
            </p:nvSpPr>
            <p:spPr>
              <a:xfrm>
                <a:off x="5314" y="6784"/>
                <a:ext cx="61"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39" name=""/>
              <p:cNvSpPr/>
              <p:nvPr/>
            </p:nvSpPr>
            <p:spPr>
              <a:xfrm>
                <a:off x="5314" y="6717"/>
                <a:ext cx="61"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40" name=""/>
              <p:cNvSpPr/>
              <p:nvPr/>
            </p:nvSpPr>
            <p:spPr>
              <a:xfrm>
                <a:off x="5375" y="6722"/>
                <a:ext cx="147" cy="1"/>
              </a:xfrm>
              <a:custGeom>
                <a:rect l="l" t="t" r="r" b="b"/>
                <a:pathLst>
                  <a:path w="1474">
                    <a:moveTo>
                      <a:pt x="0" y="0"/>
                    </a:moveTo>
                    <a:lnTo>
                      <a:pt x="1473" y="0"/>
                    </a:lnTo>
                    <a:lnTo>
                      <a:pt x="1474"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41" name=""/>
              <p:cNvSpPr/>
              <p:nvPr/>
            </p:nvSpPr>
            <p:spPr>
              <a:xfrm>
                <a:off x="5375" y="6777"/>
                <a:ext cx="147" cy="1"/>
              </a:xfrm>
              <a:custGeom>
                <a:rect l="l" t="t" r="r" b="b"/>
                <a:pathLst>
                  <a:path w="1474">
                    <a:moveTo>
                      <a:pt x="0" y="0"/>
                    </a:moveTo>
                    <a:lnTo>
                      <a:pt x="1473" y="0"/>
                    </a:lnTo>
                    <a:lnTo>
                      <a:pt x="1474"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42" name=""/>
              <p:cNvSpPr/>
              <p:nvPr/>
            </p:nvSpPr>
            <p:spPr>
              <a:xfrm>
                <a:off x="5522" y="6304"/>
                <a:ext cx="62"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43" name=""/>
              <p:cNvSpPr/>
              <p:nvPr/>
            </p:nvSpPr>
            <p:spPr>
              <a:xfrm>
                <a:off x="5522" y="6309"/>
                <a:ext cx="62"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44" name=""/>
              <p:cNvSpPr/>
              <p:nvPr/>
            </p:nvSpPr>
            <p:spPr>
              <a:xfrm>
                <a:off x="5522" y="6315"/>
                <a:ext cx="62"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45" name=""/>
              <p:cNvSpPr/>
              <p:nvPr/>
            </p:nvSpPr>
            <p:spPr>
              <a:xfrm>
                <a:off x="5522" y="6304"/>
                <a:ext cx="1" cy="11"/>
              </a:xfrm>
              <a:custGeom>
                <a:rect l="l" t="t" r="r" b="b"/>
                <a:pathLst>
                  <a:path w="1" h="102">
                    <a:moveTo>
                      <a:pt x="0" y="0"/>
                    </a:moveTo>
                    <a:lnTo>
                      <a:pt x="0" y="102"/>
                    </a:lnTo>
                    <a:lnTo>
                      <a:pt x="1" y="10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46" name=""/>
              <p:cNvSpPr/>
              <p:nvPr/>
            </p:nvSpPr>
            <p:spPr>
              <a:xfrm>
                <a:off x="5584" y="6304"/>
                <a:ext cx="1" cy="11"/>
              </a:xfrm>
              <a:custGeom>
                <a:rect l="l" t="t" r="r" b="b"/>
                <a:pathLst>
                  <a:path w="1" h="102">
                    <a:moveTo>
                      <a:pt x="0" y="0"/>
                    </a:moveTo>
                    <a:lnTo>
                      <a:pt x="0" y="102"/>
                    </a:lnTo>
                    <a:lnTo>
                      <a:pt x="1" y="10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47" name=""/>
              <p:cNvSpPr/>
              <p:nvPr/>
            </p:nvSpPr>
            <p:spPr>
              <a:xfrm>
                <a:off x="5530" y="6147"/>
                <a:ext cx="1" cy="157"/>
              </a:xfrm>
              <a:custGeom>
                <a:rect l="l" t="t" r="r" b="b"/>
                <a:pathLst>
                  <a:path w="1" h="1406">
                    <a:moveTo>
                      <a:pt x="0" y="1406"/>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48" name=""/>
              <p:cNvSpPr/>
              <p:nvPr/>
            </p:nvSpPr>
            <p:spPr>
              <a:xfrm>
                <a:off x="5577" y="6147"/>
                <a:ext cx="1" cy="157"/>
              </a:xfrm>
              <a:custGeom>
                <a:rect l="l" t="t" r="r" b="b"/>
                <a:pathLst>
                  <a:path w="1" h="1406">
                    <a:moveTo>
                      <a:pt x="0" y="1406"/>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49" name=""/>
              <p:cNvSpPr/>
              <p:nvPr/>
            </p:nvSpPr>
            <p:spPr>
              <a:xfrm>
                <a:off x="5790" y="6147"/>
                <a:ext cx="1" cy="157"/>
              </a:xfrm>
              <a:custGeom>
                <a:rect l="l" t="t" r="r" b="b"/>
                <a:pathLst>
                  <a:path w="1" h="1406">
                    <a:moveTo>
                      <a:pt x="0" y="1406"/>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50" name=""/>
              <p:cNvSpPr/>
              <p:nvPr/>
            </p:nvSpPr>
            <p:spPr>
              <a:xfrm>
                <a:off x="5790" y="6700"/>
                <a:ext cx="1" cy="17"/>
              </a:xfrm>
              <a:custGeom>
                <a:rect l="l" t="t" r="r" b="b"/>
                <a:pathLst>
                  <a:path w="1" h="151">
                    <a:moveTo>
                      <a:pt x="0" y="151"/>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grpSp>
        <p:sp>
          <p:nvSpPr>
            <p:cNvPr id="32151" name=""/>
            <p:cNvSpPr/>
            <p:nvPr/>
          </p:nvSpPr>
          <p:spPr>
            <a:xfrm>
              <a:off x="5744" y="6147"/>
              <a:ext cx="1" cy="157"/>
            </a:xfrm>
            <a:custGeom>
              <a:rect l="l" t="t" r="r" b="b"/>
              <a:pathLst>
                <a:path w="1" h="1406">
                  <a:moveTo>
                    <a:pt x="0" y="1406"/>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52" name=""/>
            <p:cNvSpPr/>
            <p:nvPr/>
          </p:nvSpPr>
          <p:spPr>
            <a:xfrm>
              <a:off x="5744" y="6700"/>
              <a:ext cx="1" cy="17"/>
            </a:xfrm>
            <a:custGeom>
              <a:rect l="l" t="t" r="r" b="b"/>
              <a:pathLst>
                <a:path w="1" h="151">
                  <a:moveTo>
                    <a:pt x="0" y="151"/>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53" name=""/>
            <p:cNvSpPr/>
            <p:nvPr/>
          </p:nvSpPr>
          <p:spPr>
            <a:xfrm>
              <a:off x="5797" y="6304"/>
              <a:ext cx="1" cy="11"/>
            </a:xfrm>
            <a:custGeom>
              <a:rect l="l" t="t" r="r" b="b"/>
              <a:pathLst>
                <a:path w="1" h="102">
                  <a:moveTo>
                    <a:pt x="0" y="0"/>
                  </a:moveTo>
                  <a:lnTo>
                    <a:pt x="0" y="102"/>
                  </a:lnTo>
                  <a:lnTo>
                    <a:pt x="1" y="10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54" name=""/>
            <p:cNvSpPr/>
            <p:nvPr/>
          </p:nvSpPr>
          <p:spPr>
            <a:xfrm>
              <a:off x="5735" y="6304"/>
              <a:ext cx="1" cy="11"/>
            </a:xfrm>
            <a:custGeom>
              <a:rect l="l" t="t" r="r" b="b"/>
              <a:pathLst>
                <a:path w="1" h="102">
                  <a:moveTo>
                    <a:pt x="0" y="0"/>
                  </a:moveTo>
                  <a:lnTo>
                    <a:pt x="0" y="102"/>
                  </a:lnTo>
                  <a:lnTo>
                    <a:pt x="1" y="10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55" name=""/>
            <p:cNvSpPr/>
            <p:nvPr/>
          </p:nvSpPr>
          <p:spPr>
            <a:xfrm>
              <a:off x="5735" y="6315"/>
              <a:ext cx="62"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56" name=""/>
            <p:cNvSpPr/>
            <p:nvPr/>
          </p:nvSpPr>
          <p:spPr>
            <a:xfrm>
              <a:off x="5735" y="6309"/>
              <a:ext cx="62"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57" name=""/>
            <p:cNvSpPr/>
            <p:nvPr/>
          </p:nvSpPr>
          <p:spPr>
            <a:xfrm>
              <a:off x="5735" y="6304"/>
              <a:ext cx="62" cy="1"/>
            </a:xfrm>
            <a:custGeom>
              <a:rect l="l" t="t" r="r" b="b"/>
              <a:pathLst>
                <a:path w="615">
                  <a:moveTo>
                    <a:pt x="0" y="0"/>
                  </a:moveTo>
                  <a:lnTo>
                    <a:pt x="614" y="0"/>
                  </a:lnTo>
                  <a:lnTo>
                    <a:pt x="61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58" name=""/>
            <p:cNvSpPr/>
            <p:nvPr/>
          </p:nvSpPr>
          <p:spPr>
            <a:xfrm>
              <a:off x="5783" y="6147"/>
              <a:ext cx="7" cy="1"/>
            </a:xfrm>
            <a:custGeom>
              <a:rect l="l" t="t" r="r" b="b"/>
              <a:pathLst>
                <a:path w="69" h="7">
                  <a:moveTo>
                    <a:pt x="69" y="7"/>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59" name=""/>
            <p:cNvSpPr/>
            <p:nvPr/>
          </p:nvSpPr>
          <p:spPr>
            <a:xfrm>
              <a:off x="5765" y="6146"/>
              <a:ext cx="7" cy="1"/>
            </a:xfrm>
            <a:custGeom>
              <a:rect l="l" t="t" r="r" b="b"/>
              <a:pathLst>
                <a:path w="61" h="11">
                  <a:moveTo>
                    <a:pt x="0" y="0"/>
                  </a:moveTo>
                  <a:lnTo>
                    <a:pt x="60" y="11"/>
                  </a:lnTo>
                  <a:lnTo>
                    <a:pt x="61" y="1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60" name=""/>
            <p:cNvSpPr/>
            <p:nvPr/>
          </p:nvSpPr>
          <p:spPr>
            <a:xfrm>
              <a:off x="5771" y="6147"/>
              <a:ext cx="3" cy="1"/>
            </a:xfrm>
            <a:custGeom>
              <a:rect l="l" t="t" r="r" b="b"/>
              <a:pathLst>
                <a:path w="23" h="5">
                  <a:moveTo>
                    <a:pt x="0" y="0"/>
                  </a:moveTo>
                  <a:lnTo>
                    <a:pt x="22" y="5"/>
                  </a:lnTo>
                  <a:lnTo>
                    <a:pt x="23" y="5"/>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61" name=""/>
            <p:cNvSpPr/>
            <p:nvPr/>
          </p:nvSpPr>
          <p:spPr>
            <a:xfrm>
              <a:off x="5774" y="6147"/>
              <a:ext cx="3" cy="1"/>
            </a:xfrm>
            <a:custGeom>
              <a:rect l="l" t="t" r="r" b="b"/>
              <a:pathLst>
                <a:path w="31" h="4">
                  <a:moveTo>
                    <a:pt x="0" y="0"/>
                  </a:moveTo>
                  <a:lnTo>
                    <a:pt x="30" y="4"/>
                  </a:lnTo>
                  <a:lnTo>
                    <a:pt x="31" y="4"/>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62" name=""/>
            <p:cNvSpPr/>
            <p:nvPr/>
          </p:nvSpPr>
          <p:spPr>
            <a:xfrm>
              <a:off x="5761" y="6144"/>
              <a:ext cx="4" cy="2"/>
            </a:xfrm>
            <a:custGeom>
              <a:rect l="l" t="t" r="r" b="b"/>
              <a:pathLst>
                <a:path w="45" h="16">
                  <a:moveTo>
                    <a:pt x="0" y="0"/>
                  </a:moveTo>
                  <a:lnTo>
                    <a:pt x="44" y="16"/>
                  </a:lnTo>
                  <a:lnTo>
                    <a:pt x="45" y="16"/>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63" name=""/>
            <p:cNvSpPr/>
            <p:nvPr/>
          </p:nvSpPr>
          <p:spPr>
            <a:xfrm>
              <a:off x="5757" y="6144"/>
              <a:ext cx="4" cy="1"/>
            </a:xfrm>
            <a:custGeom>
              <a:rect l="l" t="t" r="r" b="b"/>
              <a:pathLst>
                <a:path w="41" h="2">
                  <a:moveTo>
                    <a:pt x="0" y="0"/>
                  </a:moveTo>
                  <a:lnTo>
                    <a:pt x="40" y="2"/>
                  </a:lnTo>
                  <a:lnTo>
                    <a:pt x="41" y="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64" name=""/>
            <p:cNvSpPr/>
            <p:nvPr/>
          </p:nvSpPr>
          <p:spPr>
            <a:xfrm>
              <a:off x="5754" y="6144"/>
              <a:ext cx="3" cy="1"/>
            </a:xfrm>
            <a:custGeom>
              <a:rect l="l" t="t" r="r" b="b"/>
              <a:pathLst>
                <a:path w="28" h="2">
                  <a:moveTo>
                    <a:pt x="0" y="2"/>
                  </a:moveTo>
                  <a:lnTo>
                    <a:pt x="27" y="0"/>
                  </a:lnTo>
                  <a:lnTo>
                    <a:pt x="28"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65" name=""/>
            <p:cNvSpPr/>
            <p:nvPr/>
          </p:nvSpPr>
          <p:spPr>
            <a:xfrm>
              <a:off x="5749" y="6144"/>
              <a:ext cx="5" cy="1"/>
            </a:xfrm>
            <a:custGeom>
              <a:rect l="l" t="t" r="r" b="b"/>
              <a:pathLst>
                <a:path w="55" h="4">
                  <a:moveTo>
                    <a:pt x="0" y="4"/>
                  </a:moveTo>
                  <a:lnTo>
                    <a:pt x="54" y="0"/>
                  </a:lnTo>
                  <a:lnTo>
                    <a:pt x="5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66" name=""/>
            <p:cNvSpPr/>
            <p:nvPr/>
          </p:nvSpPr>
          <p:spPr>
            <a:xfrm>
              <a:off x="5749" y="6153"/>
              <a:ext cx="5" cy="2"/>
            </a:xfrm>
            <a:custGeom>
              <a:rect l="l" t="t" r="r" b="b"/>
              <a:pathLst>
                <a:path w="43" h="15">
                  <a:moveTo>
                    <a:pt x="43" y="15"/>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67" name=""/>
            <p:cNvSpPr/>
            <p:nvPr/>
          </p:nvSpPr>
          <p:spPr>
            <a:xfrm>
              <a:off x="5754" y="6155"/>
              <a:ext cx="9" cy="1"/>
            </a:xfrm>
            <a:custGeom>
              <a:rect l="l" t="t" r="r" b="b"/>
              <a:pathLst>
                <a:path w="96">
                  <a:moveTo>
                    <a:pt x="96" y="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68" name=""/>
            <p:cNvSpPr/>
            <p:nvPr/>
          </p:nvSpPr>
          <p:spPr>
            <a:xfrm>
              <a:off x="5763" y="6154"/>
              <a:ext cx="4" cy="1"/>
            </a:xfrm>
            <a:custGeom>
              <a:rect l="l" t="t" r="r" b="b"/>
              <a:pathLst>
                <a:path w="37" h="13">
                  <a:moveTo>
                    <a:pt x="37" y="0"/>
                  </a:moveTo>
                  <a:lnTo>
                    <a:pt x="0" y="13"/>
                  </a:lnTo>
                  <a:lnTo>
                    <a:pt x="1" y="13"/>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69" name=""/>
            <p:cNvSpPr/>
            <p:nvPr/>
          </p:nvSpPr>
          <p:spPr>
            <a:xfrm>
              <a:off x="5767" y="6152"/>
              <a:ext cx="5" cy="2"/>
            </a:xfrm>
            <a:custGeom>
              <a:rect l="l" t="t" r="r" b="b"/>
              <a:pathLst>
                <a:path w="54" h="13">
                  <a:moveTo>
                    <a:pt x="54" y="0"/>
                  </a:moveTo>
                  <a:lnTo>
                    <a:pt x="0" y="13"/>
                  </a:lnTo>
                  <a:lnTo>
                    <a:pt x="1" y="13"/>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70" name=""/>
            <p:cNvSpPr/>
            <p:nvPr/>
          </p:nvSpPr>
          <p:spPr>
            <a:xfrm>
              <a:off x="5772" y="6148"/>
              <a:ext cx="5" cy="4"/>
            </a:xfrm>
            <a:custGeom>
              <a:rect l="l" t="t" r="r" b="b"/>
              <a:pathLst>
                <a:path w="42" h="39">
                  <a:moveTo>
                    <a:pt x="42" y="0"/>
                  </a:moveTo>
                  <a:lnTo>
                    <a:pt x="0" y="39"/>
                  </a:lnTo>
                  <a:lnTo>
                    <a:pt x="1" y="39"/>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71" name=""/>
            <p:cNvSpPr/>
            <p:nvPr/>
          </p:nvSpPr>
          <p:spPr>
            <a:xfrm>
              <a:off x="5777" y="6147"/>
              <a:ext cx="6" cy="1"/>
            </a:xfrm>
            <a:custGeom>
              <a:rect l="l" t="t" r="r" b="b"/>
              <a:pathLst>
                <a:path w="62" h="11">
                  <a:moveTo>
                    <a:pt x="63" y="0"/>
                  </a:moveTo>
                  <a:lnTo>
                    <a:pt x="0" y="11"/>
                  </a:lnTo>
                  <a:lnTo>
                    <a:pt x="1" y="1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72" name=""/>
            <p:cNvSpPr/>
            <p:nvPr/>
          </p:nvSpPr>
          <p:spPr>
            <a:xfrm>
              <a:off x="5744" y="6144"/>
              <a:ext cx="5" cy="3"/>
            </a:xfrm>
            <a:custGeom>
              <a:rect l="l" t="t" r="r" b="b"/>
              <a:pathLst>
                <a:path w="55" h="28">
                  <a:moveTo>
                    <a:pt x="0" y="28"/>
                  </a:moveTo>
                  <a:lnTo>
                    <a:pt x="54" y="0"/>
                  </a:lnTo>
                  <a:lnTo>
                    <a:pt x="5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73" name=""/>
            <p:cNvSpPr/>
            <p:nvPr/>
          </p:nvSpPr>
          <p:spPr>
            <a:xfrm>
              <a:off x="5744" y="6147"/>
              <a:ext cx="5" cy="6"/>
            </a:xfrm>
            <a:custGeom>
              <a:rect l="l" t="t" r="r" b="b"/>
              <a:pathLst>
                <a:path w="59" h="54">
                  <a:moveTo>
                    <a:pt x="59" y="54"/>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74" name=""/>
            <p:cNvSpPr/>
            <p:nvPr/>
          </p:nvSpPr>
          <p:spPr>
            <a:xfrm>
              <a:off x="5518" y="6681"/>
              <a:ext cx="1" cy="19"/>
            </a:xfrm>
            <a:custGeom>
              <a:rect l="l" t="t" r="r" b="b"/>
              <a:pathLst>
                <a:path w="1" h="172">
                  <a:moveTo>
                    <a:pt x="0" y="17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75" name=""/>
            <p:cNvSpPr/>
            <p:nvPr/>
          </p:nvSpPr>
          <p:spPr>
            <a:xfrm>
              <a:off x="5587" y="6619"/>
              <a:ext cx="1" cy="81"/>
            </a:xfrm>
            <a:custGeom>
              <a:rect l="l" t="t" r="r" b="b"/>
              <a:pathLst>
                <a:path w="1" h="730">
                  <a:moveTo>
                    <a:pt x="0" y="73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76" name=""/>
            <p:cNvSpPr/>
            <p:nvPr/>
          </p:nvSpPr>
          <p:spPr>
            <a:xfrm>
              <a:off x="5518" y="6700"/>
              <a:ext cx="69" cy="1"/>
            </a:xfrm>
            <a:custGeom>
              <a:rect l="l" t="t" r="r" b="b"/>
              <a:pathLst>
                <a:path w="693">
                  <a:moveTo>
                    <a:pt x="0" y="0"/>
                  </a:moveTo>
                  <a:lnTo>
                    <a:pt x="692" y="0"/>
                  </a:lnTo>
                  <a:lnTo>
                    <a:pt x="69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77" name=""/>
            <p:cNvSpPr/>
            <p:nvPr/>
          </p:nvSpPr>
          <p:spPr>
            <a:xfrm>
              <a:off x="5518" y="6619"/>
              <a:ext cx="69" cy="1"/>
            </a:xfrm>
            <a:custGeom>
              <a:rect l="l" t="t" r="r" b="b"/>
              <a:pathLst>
                <a:path w="693">
                  <a:moveTo>
                    <a:pt x="0" y="0"/>
                  </a:moveTo>
                  <a:lnTo>
                    <a:pt x="692" y="0"/>
                  </a:lnTo>
                  <a:lnTo>
                    <a:pt x="69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78" name=""/>
            <p:cNvSpPr/>
            <p:nvPr/>
          </p:nvSpPr>
          <p:spPr>
            <a:xfrm>
              <a:off x="5577" y="6315"/>
              <a:ext cx="1" cy="304"/>
            </a:xfrm>
            <a:custGeom>
              <a:rect l="l" t="t" r="r" b="b"/>
              <a:pathLst>
                <a:path w="1" h="2734">
                  <a:moveTo>
                    <a:pt x="0" y="2734"/>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79" name=""/>
            <p:cNvSpPr/>
            <p:nvPr/>
          </p:nvSpPr>
          <p:spPr>
            <a:xfrm>
              <a:off x="5530" y="6315"/>
              <a:ext cx="1" cy="304"/>
            </a:xfrm>
            <a:custGeom>
              <a:rect l="l" t="t" r="r" b="b"/>
              <a:pathLst>
                <a:path w="1" h="2734">
                  <a:moveTo>
                    <a:pt x="0" y="2734"/>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80" name=""/>
            <p:cNvSpPr/>
            <p:nvPr/>
          </p:nvSpPr>
          <p:spPr>
            <a:xfrm>
              <a:off x="5485" y="6663"/>
              <a:ext cx="62" cy="1"/>
            </a:xfrm>
            <a:custGeom>
              <a:rect l="l" t="t" r="r" b="b"/>
              <a:pathLst>
                <a:path w="611">
                  <a:moveTo>
                    <a:pt x="611" y="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81" name=""/>
            <p:cNvSpPr/>
            <p:nvPr/>
          </p:nvSpPr>
          <p:spPr>
            <a:xfrm>
              <a:off x="5485" y="6663"/>
              <a:ext cx="1" cy="18"/>
            </a:xfrm>
            <a:custGeom>
              <a:rect l="l" t="t" r="r" b="b"/>
              <a:pathLst>
                <a:path w="1" h="158">
                  <a:moveTo>
                    <a:pt x="0" y="0"/>
                  </a:moveTo>
                  <a:lnTo>
                    <a:pt x="0" y="158"/>
                  </a:lnTo>
                  <a:lnTo>
                    <a:pt x="1" y="158"/>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82" name=""/>
            <p:cNvSpPr/>
            <p:nvPr/>
          </p:nvSpPr>
          <p:spPr>
            <a:xfrm>
              <a:off x="5485" y="6681"/>
              <a:ext cx="62" cy="1"/>
            </a:xfrm>
            <a:custGeom>
              <a:rect l="l" t="t" r="r" b="b"/>
              <a:pathLst>
                <a:path w="613">
                  <a:moveTo>
                    <a:pt x="0" y="0"/>
                  </a:moveTo>
                  <a:lnTo>
                    <a:pt x="611" y="0"/>
                  </a:lnTo>
                  <a:lnTo>
                    <a:pt x="61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83" name=""/>
            <p:cNvSpPr/>
            <p:nvPr/>
          </p:nvSpPr>
          <p:spPr>
            <a:xfrm>
              <a:off x="5547" y="6663"/>
              <a:ext cx="1" cy="18"/>
            </a:xfrm>
            <a:custGeom>
              <a:rect l="l" t="t" r="r" b="b"/>
              <a:pathLst>
                <a:path w="2" h="158">
                  <a:moveTo>
                    <a:pt x="0" y="158"/>
                  </a:moveTo>
                  <a:lnTo>
                    <a:pt x="0" y="0"/>
                  </a:lnTo>
                  <a:lnTo>
                    <a:pt x="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84" name=""/>
            <p:cNvSpPr/>
            <p:nvPr/>
          </p:nvSpPr>
          <p:spPr>
            <a:xfrm>
              <a:off x="5518" y="6619"/>
              <a:ext cx="1" cy="44"/>
            </a:xfrm>
            <a:custGeom>
              <a:rect l="l" t="t" r="r" b="b"/>
              <a:pathLst>
                <a:path w="1" h="400">
                  <a:moveTo>
                    <a:pt x="0" y="40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85" name=""/>
            <p:cNvSpPr/>
            <p:nvPr/>
          </p:nvSpPr>
          <p:spPr>
            <a:xfrm>
              <a:off x="5527" y="6668"/>
              <a:ext cx="8" cy="8"/>
            </a:xfrm>
            <a:custGeom>
              <a:rect l="l" t="t" r="r" b="b"/>
              <a:pathLst>
                <a:path w="74" h="74">
                  <a:moveTo>
                    <a:pt x="73" y="37"/>
                  </a:moveTo>
                  <a:lnTo>
                    <a:pt x="62" y="11"/>
                  </a:lnTo>
                  <a:lnTo>
                    <a:pt x="36" y="0"/>
                  </a:lnTo>
                  <a:lnTo>
                    <a:pt x="11" y="11"/>
                  </a:lnTo>
                  <a:lnTo>
                    <a:pt x="0" y="37"/>
                  </a:lnTo>
                  <a:lnTo>
                    <a:pt x="11" y="63"/>
                  </a:lnTo>
                  <a:lnTo>
                    <a:pt x="36" y="74"/>
                  </a:lnTo>
                  <a:lnTo>
                    <a:pt x="62" y="63"/>
                  </a:lnTo>
                  <a:lnTo>
                    <a:pt x="73" y="37"/>
                  </a:lnTo>
                  <a:lnTo>
                    <a:pt x="74" y="3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86" name=""/>
            <p:cNvSpPr/>
            <p:nvPr/>
          </p:nvSpPr>
          <p:spPr>
            <a:xfrm>
              <a:off x="5740" y="6668"/>
              <a:ext cx="8" cy="8"/>
            </a:xfrm>
            <a:custGeom>
              <a:rect l="l" t="t" r="r" b="b"/>
              <a:pathLst>
                <a:path w="74" h="74">
                  <a:moveTo>
                    <a:pt x="73" y="37"/>
                  </a:moveTo>
                  <a:lnTo>
                    <a:pt x="62" y="11"/>
                  </a:lnTo>
                  <a:lnTo>
                    <a:pt x="36" y="0"/>
                  </a:lnTo>
                  <a:lnTo>
                    <a:pt x="10" y="11"/>
                  </a:lnTo>
                  <a:lnTo>
                    <a:pt x="0" y="37"/>
                  </a:lnTo>
                  <a:lnTo>
                    <a:pt x="10" y="63"/>
                  </a:lnTo>
                  <a:lnTo>
                    <a:pt x="36" y="74"/>
                  </a:lnTo>
                  <a:lnTo>
                    <a:pt x="62" y="63"/>
                  </a:lnTo>
                  <a:lnTo>
                    <a:pt x="73" y="37"/>
                  </a:lnTo>
                  <a:lnTo>
                    <a:pt x="74" y="3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87" name=""/>
            <p:cNvSpPr/>
            <p:nvPr/>
          </p:nvSpPr>
          <p:spPr>
            <a:xfrm>
              <a:off x="5698" y="6663"/>
              <a:ext cx="1" cy="18"/>
            </a:xfrm>
            <a:custGeom>
              <a:rect l="l" t="t" r="r" b="b"/>
              <a:pathLst>
                <a:path w="1" h="158">
                  <a:moveTo>
                    <a:pt x="0" y="0"/>
                  </a:moveTo>
                  <a:lnTo>
                    <a:pt x="0" y="158"/>
                  </a:lnTo>
                  <a:lnTo>
                    <a:pt x="1" y="158"/>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88" name=""/>
            <p:cNvSpPr/>
            <p:nvPr/>
          </p:nvSpPr>
          <p:spPr>
            <a:xfrm>
              <a:off x="5698" y="6663"/>
              <a:ext cx="62" cy="1"/>
            </a:xfrm>
            <a:custGeom>
              <a:rect l="l" t="t" r="r" b="b"/>
              <a:pathLst>
                <a:path w="611">
                  <a:moveTo>
                    <a:pt x="611" y="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89" name=""/>
            <p:cNvSpPr/>
            <p:nvPr/>
          </p:nvSpPr>
          <p:spPr>
            <a:xfrm>
              <a:off x="5760" y="6663"/>
              <a:ext cx="1" cy="18"/>
            </a:xfrm>
            <a:custGeom>
              <a:rect l="l" t="t" r="r" b="b"/>
              <a:pathLst>
                <a:path w="1" h="158">
                  <a:moveTo>
                    <a:pt x="0" y="158"/>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90" name=""/>
            <p:cNvSpPr/>
            <p:nvPr/>
          </p:nvSpPr>
          <p:spPr>
            <a:xfrm>
              <a:off x="5731" y="6619"/>
              <a:ext cx="1" cy="44"/>
            </a:xfrm>
            <a:custGeom>
              <a:rect l="l" t="t" r="r" b="b"/>
              <a:pathLst>
                <a:path w="1" h="400">
                  <a:moveTo>
                    <a:pt x="0" y="40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91" name=""/>
            <p:cNvSpPr/>
            <p:nvPr/>
          </p:nvSpPr>
          <p:spPr>
            <a:xfrm>
              <a:off x="5731" y="6681"/>
              <a:ext cx="1" cy="19"/>
            </a:xfrm>
            <a:custGeom>
              <a:rect l="l" t="t" r="r" b="b"/>
              <a:pathLst>
                <a:path w="1" h="172">
                  <a:moveTo>
                    <a:pt x="0" y="17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92" name=""/>
            <p:cNvSpPr/>
            <p:nvPr/>
          </p:nvSpPr>
          <p:spPr>
            <a:xfrm>
              <a:off x="5698" y="6681"/>
              <a:ext cx="62" cy="1"/>
            </a:xfrm>
            <a:custGeom>
              <a:rect l="l" t="t" r="r" b="b"/>
              <a:pathLst>
                <a:path w="612">
                  <a:moveTo>
                    <a:pt x="0" y="0"/>
                  </a:moveTo>
                  <a:lnTo>
                    <a:pt x="611" y="0"/>
                  </a:lnTo>
                  <a:lnTo>
                    <a:pt x="61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93" name=""/>
            <p:cNvSpPr/>
            <p:nvPr/>
          </p:nvSpPr>
          <p:spPr>
            <a:xfrm>
              <a:off x="5800" y="6619"/>
              <a:ext cx="1" cy="81"/>
            </a:xfrm>
            <a:custGeom>
              <a:rect l="l" t="t" r="r" b="b"/>
              <a:pathLst>
                <a:path w="1" h="730">
                  <a:moveTo>
                    <a:pt x="0" y="730"/>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94" name=""/>
            <p:cNvSpPr/>
            <p:nvPr/>
          </p:nvSpPr>
          <p:spPr>
            <a:xfrm>
              <a:off x="5731" y="6700"/>
              <a:ext cx="69" cy="1"/>
            </a:xfrm>
            <a:custGeom>
              <a:rect l="l" t="t" r="r" b="b"/>
              <a:pathLst>
                <a:path w="693">
                  <a:moveTo>
                    <a:pt x="0" y="0"/>
                  </a:moveTo>
                  <a:lnTo>
                    <a:pt x="692" y="0"/>
                  </a:lnTo>
                  <a:lnTo>
                    <a:pt x="69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95" name=""/>
            <p:cNvSpPr/>
            <p:nvPr/>
          </p:nvSpPr>
          <p:spPr>
            <a:xfrm>
              <a:off x="5731" y="6619"/>
              <a:ext cx="69" cy="1"/>
            </a:xfrm>
            <a:custGeom>
              <a:rect l="l" t="t" r="r" b="b"/>
              <a:pathLst>
                <a:path w="693">
                  <a:moveTo>
                    <a:pt x="0" y="0"/>
                  </a:moveTo>
                  <a:lnTo>
                    <a:pt x="692" y="0"/>
                  </a:lnTo>
                  <a:lnTo>
                    <a:pt x="69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96" name=""/>
            <p:cNvSpPr/>
            <p:nvPr/>
          </p:nvSpPr>
          <p:spPr>
            <a:xfrm>
              <a:off x="5790" y="6315"/>
              <a:ext cx="1" cy="304"/>
            </a:xfrm>
            <a:custGeom>
              <a:rect l="l" t="t" r="r" b="b"/>
              <a:pathLst>
                <a:path w="1" h="2734">
                  <a:moveTo>
                    <a:pt x="0" y="2734"/>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97" name=""/>
            <p:cNvSpPr/>
            <p:nvPr/>
          </p:nvSpPr>
          <p:spPr>
            <a:xfrm>
              <a:off x="5744" y="6315"/>
              <a:ext cx="1" cy="304"/>
            </a:xfrm>
            <a:custGeom>
              <a:rect l="l" t="t" r="r" b="b"/>
              <a:pathLst>
                <a:path w="1" h="2734">
                  <a:moveTo>
                    <a:pt x="0" y="2734"/>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98" name=""/>
            <p:cNvSpPr/>
            <p:nvPr/>
          </p:nvSpPr>
          <p:spPr>
            <a:xfrm>
              <a:off x="5392" y="6669"/>
              <a:ext cx="93" cy="6"/>
            </a:xfrm>
            <a:custGeom>
              <a:rect l="l" t="t" r="r" b="b"/>
              <a:pathLst>
                <a:path w="930" h="52">
                  <a:moveTo>
                    <a:pt x="930" y="52"/>
                  </a:moveTo>
                  <a:lnTo>
                    <a:pt x="930" y="0"/>
                  </a:lnTo>
                  <a:lnTo>
                    <a:pt x="0" y="52"/>
                  </a:lnTo>
                  <a:lnTo>
                    <a:pt x="930" y="52"/>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199" name=""/>
            <p:cNvSpPr/>
            <p:nvPr/>
          </p:nvSpPr>
          <p:spPr>
            <a:xfrm>
              <a:off x="5387" y="6669"/>
              <a:ext cx="98" cy="6"/>
            </a:xfrm>
            <a:custGeom>
              <a:rect l="l" t="t" r="r" b="b"/>
              <a:pathLst>
                <a:path w="982" h="52">
                  <a:moveTo>
                    <a:pt x="982" y="0"/>
                  </a:moveTo>
                  <a:lnTo>
                    <a:pt x="52" y="52"/>
                  </a:lnTo>
                  <a:lnTo>
                    <a:pt x="0" y="0"/>
                  </a:lnTo>
                  <a:lnTo>
                    <a:pt x="982"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00" name=""/>
            <p:cNvSpPr/>
            <p:nvPr/>
          </p:nvSpPr>
          <p:spPr>
            <a:xfrm>
              <a:off x="5387" y="6669"/>
              <a:ext cx="98" cy="6"/>
            </a:xfrm>
            <a:custGeom>
              <a:rect l="l" t="t" r="r" b="b"/>
              <a:pathLst>
                <a:path w="982" h="52">
                  <a:moveTo>
                    <a:pt x="982" y="52"/>
                  </a:moveTo>
                  <a:lnTo>
                    <a:pt x="982" y="0"/>
                  </a:lnTo>
                  <a:lnTo>
                    <a:pt x="0" y="0"/>
                  </a:lnTo>
                  <a:lnTo>
                    <a:pt x="52" y="52"/>
                  </a:lnTo>
                  <a:lnTo>
                    <a:pt x="982" y="5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01" name=""/>
            <p:cNvSpPr/>
            <p:nvPr/>
          </p:nvSpPr>
          <p:spPr>
            <a:xfrm>
              <a:off x="5387" y="6669"/>
              <a:ext cx="5" cy="311"/>
            </a:xfrm>
            <a:custGeom>
              <a:rect l="l" t="t" r="r" b="b"/>
              <a:pathLst>
                <a:path w="52" h="2798">
                  <a:moveTo>
                    <a:pt x="52" y="52"/>
                  </a:moveTo>
                  <a:lnTo>
                    <a:pt x="0" y="0"/>
                  </a:lnTo>
                  <a:lnTo>
                    <a:pt x="52" y="2798"/>
                  </a:lnTo>
                  <a:lnTo>
                    <a:pt x="52" y="52"/>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02" name=""/>
            <p:cNvSpPr/>
            <p:nvPr/>
          </p:nvSpPr>
          <p:spPr>
            <a:xfrm>
              <a:off x="5387" y="6669"/>
              <a:ext cx="5" cy="311"/>
            </a:xfrm>
            <a:custGeom>
              <a:rect l="l" t="t" r="r" b="b"/>
              <a:pathLst>
                <a:path w="52" h="2798">
                  <a:moveTo>
                    <a:pt x="0" y="0"/>
                  </a:moveTo>
                  <a:lnTo>
                    <a:pt x="52" y="2798"/>
                  </a:lnTo>
                  <a:lnTo>
                    <a:pt x="0" y="2798"/>
                  </a:lnTo>
                  <a:lnTo>
                    <a:pt x="0"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03" name=""/>
            <p:cNvSpPr/>
            <p:nvPr/>
          </p:nvSpPr>
          <p:spPr>
            <a:xfrm>
              <a:off x="5387" y="6669"/>
              <a:ext cx="5" cy="311"/>
            </a:xfrm>
            <a:custGeom>
              <a:rect l="l" t="t" r="r" b="b"/>
              <a:pathLst>
                <a:path w="52" h="2798">
                  <a:moveTo>
                    <a:pt x="52" y="52"/>
                  </a:moveTo>
                  <a:lnTo>
                    <a:pt x="0" y="0"/>
                  </a:lnTo>
                  <a:lnTo>
                    <a:pt x="0" y="2798"/>
                  </a:lnTo>
                  <a:lnTo>
                    <a:pt x="52" y="2798"/>
                  </a:lnTo>
                  <a:lnTo>
                    <a:pt x="52" y="5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04" name=""/>
            <p:cNvSpPr/>
            <p:nvPr/>
          </p:nvSpPr>
          <p:spPr>
            <a:xfrm>
              <a:off x="5664" y="6669"/>
              <a:ext cx="34" cy="6"/>
            </a:xfrm>
            <a:custGeom>
              <a:rect l="l" t="t" r="r" b="b"/>
              <a:pathLst>
                <a:path w="343" h="52">
                  <a:moveTo>
                    <a:pt x="343" y="52"/>
                  </a:moveTo>
                  <a:lnTo>
                    <a:pt x="343" y="0"/>
                  </a:lnTo>
                  <a:lnTo>
                    <a:pt x="0" y="52"/>
                  </a:lnTo>
                  <a:lnTo>
                    <a:pt x="343" y="52"/>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05" name=""/>
            <p:cNvSpPr/>
            <p:nvPr/>
          </p:nvSpPr>
          <p:spPr>
            <a:xfrm>
              <a:off x="5659" y="6669"/>
              <a:ext cx="39" cy="6"/>
            </a:xfrm>
            <a:custGeom>
              <a:rect l="l" t="t" r="r" b="b"/>
              <a:pathLst>
                <a:path w="395" h="52">
                  <a:moveTo>
                    <a:pt x="395" y="0"/>
                  </a:moveTo>
                  <a:lnTo>
                    <a:pt x="52" y="52"/>
                  </a:lnTo>
                  <a:lnTo>
                    <a:pt x="0" y="0"/>
                  </a:lnTo>
                  <a:lnTo>
                    <a:pt x="395"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06" name=""/>
            <p:cNvSpPr/>
            <p:nvPr/>
          </p:nvSpPr>
          <p:spPr>
            <a:xfrm>
              <a:off x="5659" y="6669"/>
              <a:ext cx="39" cy="6"/>
            </a:xfrm>
            <a:custGeom>
              <a:rect l="l" t="t" r="r" b="b"/>
              <a:pathLst>
                <a:path w="395" h="52">
                  <a:moveTo>
                    <a:pt x="395" y="52"/>
                  </a:moveTo>
                  <a:lnTo>
                    <a:pt x="395" y="0"/>
                  </a:lnTo>
                  <a:lnTo>
                    <a:pt x="0" y="0"/>
                  </a:lnTo>
                  <a:lnTo>
                    <a:pt x="52" y="52"/>
                  </a:lnTo>
                  <a:lnTo>
                    <a:pt x="395" y="5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07" name=""/>
            <p:cNvSpPr/>
            <p:nvPr/>
          </p:nvSpPr>
          <p:spPr>
            <a:xfrm>
              <a:off x="5659" y="6669"/>
              <a:ext cx="5" cy="311"/>
            </a:xfrm>
            <a:custGeom>
              <a:rect l="l" t="t" r="r" b="b"/>
              <a:pathLst>
                <a:path w="52" h="2798">
                  <a:moveTo>
                    <a:pt x="52" y="52"/>
                  </a:moveTo>
                  <a:lnTo>
                    <a:pt x="0" y="0"/>
                  </a:lnTo>
                  <a:lnTo>
                    <a:pt x="52" y="2798"/>
                  </a:lnTo>
                  <a:lnTo>
                    <a:pt x="52" y="52"/>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08" name=""/>
            <p:cNvSpPr/>
            <p:nvPr/>
          </p:nvSpPr>
          <p:spPr>
            <a:xfrm>
              <a:off x="5659" y="6669"/>
              <a:ext cx="5" cy="311"/>
            </a:xfrm>
            <a:custGeom>
              <a:rect l="l" t="t" r="r" b="b"/>
              <a:pathLst>
                <a:path w="52" h="2798">
                  <a:moveTo>
                    <a:pt x="0" y="0"/>
                  </a:moveTo>
                  <a:lnTo>
                    <a:pt x="52" y="2798"/>
                  </a:lnTo>
                  <a:lnTo>
                    <a:pt x="0" y="2798"/>
                  </a:lnTo>
                  <a:lnTo>
                    <a:pt x="0"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09" name=""/>
            <p:cNvSpPr/>
            <p:nvPr/>
          </p:nvSpPr>
          <p:spPr>
            <a:xfrm>
              <a:off x="5659" y="6669"/>
              <a:ext cx="5" cy="311"/>
            </a:xfrm>
            <a:custGeom>
              <a:rect l="l" t="t" r="r" b="b"/>
              <a:pathLst>
                <a:path w="52" h="2798">
                  <a:moveTo>
                    <a:pt x="52" y="52"/>
                  </a:moveTo>
                  <a:lnTo>
                    <a:pt x="0" y="0"/>
                  </a:lnTo>
                  <a:lnTo>
                    <a:pt x="0" y="2798"/>
                  </a:lnTo>
                  <a:lnTo>
                    <a:pt x="52" y="2798"/>
                  </a:lnTo>
                  <a:lnTo>
                    <a:pt x="52" y="5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10" name=""/>
            <p:cNvSpPr/>
            <p:nvPr/>
          </p:nvSpPr>
          <p:spPr>
            <a:xfrm>
              <a:off x="5662" y="6977"/>
              <a:ext cx="69" cy="6"/>
            </a:xfrm>
            <a:custGeom>
              <a:rect l="l" t="t" r="r" b="b"/>
              <a:pathLst>
                <a:path w="690" h="50">
                  <a:moveTo>
                    <a:pt x="0" y="0"/>
                  </a:moveTo>
                  <a:lnTo>
                    <a:pt x="0" y="50"/>
                  </a:lnTo>
                  <a:lnTo>
                    <a:pt x="690" y="0"/>
                  </a:lnTo>
                  <a:lnTo>
                    <a:pt x="0"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11" name=""/>
            <p:cNvSpPr/>
            <p:nvPr/>
          </p:nvSpPr>
          <p:spPr>
            <a:xfrm>
              <a:off x="5662" y="6977"/>
              <a:ext cx="69" cy="6"/>
            </a:xfrm>
            <a:custGeom>
              <a:rect l="l" t="t" r="r" b="b"/>
              <a:pathLst>
                <a:path w="690" h="50">
                  <a:moveTo>
                    <a:pt x="0" y="50"/>
                  </a:moveTo>
                  <a:lnTo>
                    <a:pt x="690" y="0"/>
                  </a:lnTo>
                  <a:lnTo>
                    <a:pt x="690" y="50"/>
                  </a:lnTo>
                  <a:lnTo>
                    <a:pt x="0" y="5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12" name=""/>
            <p:cNvSpPr/>
            <p:nvPr/>
          </p:nvSpPr>
          <p:spPr>
            <a:xfrm>
              <a:off x="5662" y="6977"/>
              <a:ext cx="69" cy="6"/>
            </a:xfrm>
            <a:prstGeom prst="rect">
              <a:avLst/>
            </a:prstGeom>
            <a:noFill/>
            <a:ln w="0">
              <a:solidFill>
                <a:prstClr val="black"/>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13" name=""/>
            <p:cNvSpPr/>
            <p:nvPr/>
          </p:nvSpPr>
          <p:spPr>
            <a:xfrm>
              <a:off x="5390" y="6977"/>
              <a:ext cx="21" cy="6"/>
            </a:xfrm>
            <a:custGeom>
              <a:rect l="l" t="t" r="r" b="b"/>
              <a:pathLst>
                <a:path w="211" h="50">
                  <a:moveTo>
                    <a:pt x="0" y="0"/>
                  </a:moveTo>
                  <a:lnTo>
                    <a:pt x="0" y="50"/>
                  </a:lnTo>
                  <a:lnTo>
                    <a:pt x="212" y="0"/>
                  </a:lnTo>
                  <a:lnTo>
                    <a:pt x="0"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14" name=""/>
            <p:cNvSpPr/>
            <p:nvPr/>
          </p:nvSpPr>
          <p:spPr>
            <a:xfrm>
              <a:off x="5390" y="6977"/>
              <a:ext cx="21" cy="6"/>
            </a:xfrm>
            <a:custGeom>
              <a:rect l="l" t="t" r="r" b="b"/>
              <a:pathLst>
                <a:path w="211" h="50">
                  <a:moveTo>
                    <a:pt x="0" y="50"/>
                  </a:moveTo>
                  <a:lnTo>
                    <a:pt x="212" y="0"/>
                  </a:lnTo>
                  <a:lnTo>
                    <a:pt x="212" y="50"/>
                  </a:lnTo>
                  <a:lnTo>
                    <a:pt x="0" y="5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15" name=""/>
            <p:cNvSpPr/>
            <p:nvPr/>
          </p:nvSpPr>
          <p:spPr>
            <a:xfrm>
              <a:off x="5390" y="6977"/>
              <a:ext cx="21" cy="6"/>
            </a:xfrm>
            <a:prstGeom prst="rect">
              <a:avLst/>
            </a:prstGeom>
            <a:noFill/>
            <a:ln w="0">
              <a:solidFill>
                <a:prstClr val="black"/>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16" name=""/>
            <p:cNvSpPr/>
            <p:nvPr/>
          </p:nvSpPr>
          <p:spPr>
            <a:xfrm>
              <a:off x="3884" y="6615"/>
              <a:ext cx="5" cy="165"/>
            </a:xfrm>
            <a:custGeom>
              <a:rect l="l" t="t" r="r" b="b"/>
              <a:pathLst>
                <a:path w="51" h="1493">
                  <a:moveTo>
                    <a:pt x="51" y="0"/>
                  </a:moveTo>
                  <a:lnTo>
                    <a:pt x="0" y="0"/>
                  </a:lnTo>
                  <a:lnTo>
                    <a:pt x="51" y="1493"/>
                  </a:lnTo>
                  <a:lnTo>
                    <a:pt x="51"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17" name=""/>
            <p:cNvSpPr/>
            <p:nvPr/>
          </p:nvSpPr>
          <p:spPr>
            <a:xfrm>
              <a:off x="3884" y="6615"/>
              <a:ext cx="5" cy="165"/>
            </a:xfrm>
            <a:custGeom>
              <a:rect l="l" t="t" r="r" b="b"/>
              <a:pathLst>
                <a:path w="51" h="1493">
                  <a:moveTo>
                    <a:pt x="0" y="0"/>
                  </a:moveTo>
                  <a:lnTo>
                    <a:pt x="51" y="1493"/>
                  </a:lnTo>
                  <a:lnTo>
                    <a:pt x="0" y="1441"/>
                  </a:lnTo>
                  <a:lnTo>
                    <a:pt x="0"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18" name=""/>
            <p:cNvSpPr/>
            <p:nvPr/>
          </p:nvSpPr>
          <p:spPr>
            <a:xfrm>
              <a:off x="3884" y="6615"/>
              <a:ext cx="5" cy="165"/>
            </a:xfrm>
            <a:custGeom>
              <a:rect l="l" t="t" r="r" b="b"/>
              <a:pathLst>
                <a:path w="51" h="1493">
                  <a:moveTo>
                    <a:pt x="51" y="0"/>
                  </a:moveTo>
                  <a:lnTo>
                    <a:pt x="0" y="0"/>
                  </a:lnTo>
                  <a:lnTo>
                    <a:pt x="0" y="1441"/>
                  </a:lnTo>
                  <a:lnTo>
                    <a:pt x="51" y="1493"/>
                  </a:lnTo>
                  <a:lnTo>
                    <a:pt x="5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19" name=""/>
            <p:cNvSpPr/>
            <p:nvPr/>
          </p:nvSpPr>
          <p:spPr>
            <a:xfrm>
              <a:off x="3866" y="6775"/>
              <a:ext cx="23" cy="5"/>
            </a:xfrm>
            <a:custGeom>
              <a:rect l="l" t="t" r="r" b="b"/>
              <a:pathLst>
                <a:path w="221" h="52">
                  <a:moveTo>
                    <a:pt x="222" y="52"/>
                  </a:moveTo>
                  <a:lnTo>
                    <a:pt x="171" y="0"/>
                  </a:lnTo>
                  <a:lnTo>
                    <a:pt x="0" y="52"/>
                  </a:lnTo>
                  <a:lnTo>
                    <a:pt x="222" y="52"/>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20" name=""/>
            <p:cNvSpPr/>
            <p:nvPr/>
          </p:nvSpPr>
          <p:spPr>
            <a:xfrm>
              <a:off x="3866" y="6775"/>
              <a:ext cx="18" cy="5"/>
            </a:xfrm>
            <a:custGeom>
              <a:rect l="l" t="t" r="r" b="b"/>
              <a:pathLst>
                <a:path w="171" h="52">
                  <a:moveTo>
                    <a:pt x="171" y="0"/>
                  </a:moveTo>
                  <a:lnTo>
                    <a:pt x="0" y="52"/>
                  </a:lnTo>
                  <a:lnTo>
                    <a:pt x="0" y="0"/>
                  </a:lnTo>
                  <a:lnTo>
                    <a:pt x="171"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21" name=""/>
            <p:cNvSpPr/>
            <p:nvPr/>
          </p:nvSpPr>
          <p:spPr>
            <a:xfrm>
              <a:off x="3866" y="6775"/>
              <a:ext cx="23" cy="5"/>
            </a:xfrm>
            <a:custGeom>
              <a:rect l="l" t="t" r="r" b="b"/>
              <a:pathLst>
                <a:path w="221" h="52">
                  <a:moveTo>
                    <a:pt x="222" y="52"/>
                  </a:moveTo>
                  <a:lnTo>
                    <a:pt x="171" y="0"/>
                  </a:lnTo>
                  <a:lnTo>
                    <a:pt x="0" y="0"/>
                  </a:lnTo>
                  <a:lnTo>
                    <a:pt x="0" y="52"/>
                  </a:lnTo>
                  <a:lnTo>
                    <a:pt x="222" y="5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22" name=""/>
            <p:cNvSpPr/>
            <p:nvPr/>
          </p:nvSpPr>
          <p:spPr>
            <a:xfrm>
              <a:off x="3886" y="6612"/>
              <a:ext cx="1645" cy="5"/>
            </a:xfrm>
            <a:custGeom>
              <a:rect l="l" t="t" r="r" b="b"/>
              <a:pathLst>
                <a:path w="16447" h="52">
                  <a:moveTo>
                    <a:pt x="0" y="0"/>
                  </a:moveTo>
                  <a:lnTo>
                    <a:pt x="0" y="52"/>
                  </a:lnTo>
                  <a:lnTo>
                    <a:pt x="16447" y="0"/>
                  </a:lnTo>
                  <a:lnTo>
                    <a:pt x="0"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23" name=""/>
            <p:cNvSpPr/>
            <p:nvPr/>
          </p:nvSpPr>
          <p:spPr>
            <a:xfrm>
              <a:off x="3886" y="6612"/>
              <a:ext cx="1645" cy="5"/>
            </a:xfrm>
            <a:custGeom>
              <a:rect l="l" t="t" r="r" b="b"/>
              <a:pathLst>
                <a:path w="16447" h="52">
                  <a:moveTo>
                    <a:pt x="0" y="52"/>
                  </a:moveTo>
                  <a:lnTo>
                    <a:pt x="16447" y="0"/>
                  </a:lnTo>
                  <a:lnTo>
                    <a:pt x="16447" y="52"/>
                  </a:lnTo>
                  <a:lnTo>
                    <a:pt x="0" y="52"/>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24" name=""/>
            <p:cNvSpPr/>
            <p:nvPr/>
          </p:nvSpPr>
          <p:spPr>
            <a:xfrm>
              <a:off x="3886" y="6612"/>
              <a:ext cx="1645" cy="5"/>
            </a:xfrm>
            <a:prstGeom prst="rect">
              <a:avLst/>
            </a:prstGeom>
            <a:noFill/>
            <a:ln w="0">
              <a:solidFill>
                <a:prstClr val="black"/>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25" name=""/>
            <p:cNvSpPr/>
            <p:nvPr/>
          </p:nvSpPr>
          <p:spPr>
            <a:xfrm>
              <a:off x="3831" y="6467"/>
              <a:ext cx="1" cy="288"/>
            </a:xfrm>
            <a:custGeom>
              <a:rect l="l" t="t" r="r" b="b"/>
              <a:pathLst>
                <a:path w="1" h="2592">
                  <a:moveTo>
                    <a:pt x="0" y="259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26" name=""/>
            <p:cNvSpPr/>
            <p:nvPr/>
          </p:nvSpPr>
          <p:spPr>
            <a:xfrm>
              <a:off x="3808" y="6467"/>
              <a:ext cx="1" cy="288"/>
            </a:xfrm>
            <a:custGeom>
              <a:rect l="l" t="t" r="r" b="b"/>
              <a:pathLst>
                <a:path w="2" h="2592">
                  <a:moveTo>
                    <a:pt x="0" y="2592"/>
                  </a:moveTo>
                  <a:lnTo>
                    <a:pt x="0" y="0"/>
                  </a:lnTo>
                  <a:lnTo>
                    <a:pt x="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27" name=""/>
            <p:cNvSpPr/>
            <p:nvPr/>
          </p:nvSpPr>
          <p:spPr>
            <a:xfrm>
              <a:off x="4152" y="6467"/>
              <a:ext cx="1" cy="288"/>
            </a:xfrm>
            <a:custGeom>
              <a:rect l="l" t="t" r="r" b="b"/>
              <a:pathLst>
                <a:path w="1" h="2592">
                  <a:moveTo>
                    <a:pt x="0" y="259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28" name=""/>
            <p:cNvSpPr/>
            <p:nvPr/>
          </p:nvSpPr>
          <p:spPr>
            <a:xfrm>
              <a:off x="4128" y="6467"/>
              <a:ext cx="1" cy="288"/>
            </a:xfrm>
            <a:custGeom>
              <a:rect l="l" t="t" r="r" b="b"/>
              <a:pathLst>
                <a:path w="1" h="2592">
                  <a:moveTo>
                    <a:pt x="0" y="259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29" name=""/>
            <p:cNvSpPr/>
            <p:nvPr/>
          </p:nvSpPr>
          <p:spPr>
            <a:xfrm>
              <a:off x="4472" y="6467"/>
              <a:ext cx="1" cy="288"/>
            </a:xfrm>
            <a:custGeom>
              <a:rect l="l" t="t" r="r" b="b"/>
              <a:pathLst>
                <a:path w="1" h="2592">
                  <a:moveTo>
                    <a:pt x="0" y="259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30" name=""/>
            <p:cNvSpPr/>
            <p:nvPr/>
          </p:nvSpPr>
          <p:spPr>
            <a:xfrm>
              <a:off x="4449" y="6467"/>
              <a:ext cx="1" cy="288"/>
            </a:xfrm>
            <a:custGeom>
              <a:rect l="l" t="t" r="r" b="b"/>
              <a:pathLst>
                <a:path w="1" h="2592">
                  <a:moveTo>
                    <a:pt x="0" y="259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31" name=""/>
            <p:cNvSpPr/>
            <p:nvPr/>
          </p:nvSpPr>
          <p:spPr>
            <a:xfrm>
              <a:off x="4792" y="6467"/>
              <a:ext cx="1" cy="288"/>
            </a:xfrm>
            <a:custGeom>
              <a:rect l="l" t="t" r="r" b="b"/>
              <a:pathLst>
                <a:path w="1" h="2592">
                  <a:moveTo>
                    <a:pt x="0" y="259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32" name=""/>
            <p:cNvSpPr/>
            <p:nvPr/>
          </p:nvSpPr>
          <p:spPr>
            <a:xfrm>
              <a:off x="4769" y="6467"/>
              <a:ext cx="1" cy="288"/>
            </a:xfrm>
            <a:custGeom>
              <a:rect l="l" t="t" r="r" b="b"/>
              <a:pathLst>
                <a:path w="1" h="2592">
                  <a:moveTo>
                    <a:pt x="0" y="259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33" name=""/>
            <p:cNvSpPr/>
            <p:nvPr/>
          </p:nvSpPr>
          <p:spPr>
            <a:xfrm>
              <a:off x="5113" y="6467"/>
              <a:ext cx="1" cy="288"/>
            </a:xfrm>
            <a:custGeom>
              <a:rect l="l" t="t" r="r" b="b"/>
              <a:pathLst>
                <a:path w="1" h="2592">
                  <a:moveTo>
                    <a:pt x="0" y="259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34" name=""/>
            <p:cNvSpPr/>
            <p:nvPr/>
          </p:nvSpPr>
          <p:spPr>
            <a:xfrm>
              <a:off x="5090" y="6467"/>
              <a:ext cx="1" cy="288"/>
            </a:xfrm>
            <a:custGeom>
              <a:rect l="l" t="t" r="r" b="b"/>
              <a:pathLst>
                <a:path w="1" h="2592">
                  <a:moveTo>
                    <a:pt x="0" y="2592"/>
                  </a:moveTo>
                  <a:lnTo>
                    <a:pt x="0" y="0"/>
                  </a:lnTo>
                  <a:lnTo>
                    <a:pt x="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35" name=""/>
            <p:cNvSpPr/>
            <p:nvPr/>
          </p:nvSpPr>
          <p:spPr>
            <a:xfrm>
              <a:off x="4204" y="6615"/>
              <a:ext cx="5" cy="165"/>
            </a:xfrm>
            <a:custGeom>
              <a:rect l="l" t="t" r="r" b="b"/>
              <a:pathLst>
                <a:path w="52" h="1493">
                  <a:moveTo>
                    <a:pt x="52" y="0"/>
                  </a:moveTo>
                  <a:lnTo>
                    <a:pt x="0" y="0"/>
                  </a:lnTo>
                  <a:lnTo>
                    <a:pt x="52" y="1493"/>
                  </a:lnTo>
                  <a:lnTo>
                    <a:pt x="52"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36" name=""/>
            <p:cNvSpPr/>
            <p:nvPr/>
          </p:nvSpPr>
          <p:spPr>
            <a:xfrm>
              <a:off x="4204" y="6615"/>
              <a:ext cx="5" cy="165"/>
            </a:xfrm>
            <a:custGeom>
              <a:rect l="l" t="t" r="r" b="b"/>
              <a:pathLst>
                <a:path w="52" h="1493">
                  <a:moveTo>
                    <a:pt x="0" y="0"/>
                  </a:moveTo>
                  <a:lnTo>
                    <a:pt x="52" y="1493"/>
                  </a:lnTo>
                  <a:lnTo>
                    <a:pt x="0" y="1441"/>
                  </a:lnTo>
                  <a:lnTo>
                    <a:pt x="0"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37" name=""/>
            <p:cNvSpPr/>
            <p:nvPr/>
          </p:nvSpPr>
          <p:spPr>
            <a:xfrm>
              <a:off x="4204" y="6615"/>
              <a:ext cx="5" cy="165"/>
            </a:xfrm>
            <a:custGeom>
              <a:rect l="l" t="t" r="r" b="b"/>
              <a:pathLst>
                <a:path w="52" h="1493">
                  <a:moveTo>
                    <a:pt x="52" y="0"/>
                  </a:moveTo>
                  <a:lnTo>
                    <a:pt x="0" y="0"/>
                  </a:lnTo>
                  <a:lnTo>
                    <a:pt x="0" y="1441"/>
                  </a:lnTo>
                  <a:lnTo>
                    <a:pt x="52" y="1493"/>
                  </a:lnTo>
                  <a:lnTo>
                    <a:pt x="5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38" name=""/>
            <p:cNvSpPr/>
            <p:nvPr/>
          </p:nvSpPr>
          <p:spPr>
            <a:xfrm>
              <a:off x="4187" y="6775"/>
              <a:ext cx="22" cy="5"/>
            </a:xfrm>
            <a:custGeom>
              <a:rect l="l" t="t" r="r" b="b"/>
              <a:pathLst>
                <a:path w="221" h="52">
                  <a:moveTo>
                    <a:pt x="222" y="52"/>
                  </a:moveTo>
                  <a:lnTo>
                    <a:pt x="170" y="0"/>
                  </a:lnTo>
                  <a:lnTo>
                    <a:pt x="0" y="52"/>
                  </a:lnTo>
                  <a:lnTo>
                    <a:pt x="222" y="52"/>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39" name=""/>
            <p:cNvSpPr/>
            <p:nvPr/>
          </p:nvSpPr>
          <p:spPr>
            <a:xfrm>
              <a:off x="4187" y="6775"/>
              <a:ext cx="17" cy="5"/>
            </a:xfrm>
            <a:custGeom>
              <a:rect l="l" t="t" r="r" b="b"/>
              <a:pathLst>
                <a:path w="170" h="52">
                  <a:moveTo>
                    <a:pt x="170" y="0"/>
                  </a:moveTo>
                  <a:lnTo>
                    <a:pt x="0" y="52"/>
                  </a:lnTo>
                  <a:lnTo>
                    <a:pt x="0" y="0"/>
                  </a:lnTo>
                  <a:lnTo>
                    <a:pt x="170"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40" name=""/>
            <p:cNvSpPr/>
            <p:nvPr/>
          </p:nvSpPr>
          <p:spPr>
            <a:xfrm>
              <a:off x="4187" y="6775"/>
              <a:ext cx="22" cy="5"/>
            </a:xfrm>
            <a:custGeom>
              <a:rect l="l" t="t" r="r" b="b"/>
              <a:pathLst>
                <a:path w="221" h="52">
                  <a:moveTo>
                    <a:pt x="222" y="52"/>
                  </a:moveTo>
                  <a:lnTo>
                    <a:pt x="170" y="0"/>
                  </a:lnTo>
                  <a:lnTo>
                    <a:pt x="0" y="0"/>
                  </a:lnTo>
                  <a:lnTo>
                    <a:pt x="0" y="52"/>
                  </a:lnTo>
                  <a:lnTo>
                    <a:pt x="222" y="5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41" name=""/>
            <p:cNvSpPr/>
            <p:nvPr/>
          </p:nvSpPr>
          <p:spPr>
            <a:xfrm>
              <a:off x="4524" y="6615"/>
              <a:ext cx="5" cy="165"/>
            </a:xfrm>
            <a:custGeom>
              <a:rect l="l" t="t" r="r" b="b"/>
              <a:pathLst>
                <a:path w="51" h="1493">
                  <a:moveTo>
                    <a:pt x="51" y="0"/>
                  </a:moveTo>
                  <a:lnTo>
                    <a:pt x="0" y="0"/>
                  </a:lnTo>
                  <a:lnTo>
                    <a:pt x="51" y="1493"/>
                  </a:lnTo>
                  <a:lnTo>
                    <a:pt x="51"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42" name=""/>
            <p:cNvSpPr/>
            <p:nvPr/>
          </p:nvSpPr>
          <p:spPr>
            <a:xfrm>
              <a:off x="4524" y="6615"/>
              <a:ext cx="5" cy="165"/>
            </a:xfrm>
            <a:custGeom>
              <a:rect l="l" t="t" r="r" b="b"/>
              <a:pathLst>
                <a:path w="51" h="1493">
                  <a:moveTo>
                    <a:pt x="0" y="0"/>
                  </a:moveTo>
                  <a:lnTo>
                    <a:pt x="51" y="1493"/>
                  </a:lnTo>
                  <a:lnTo>
                    <a:pt x="0" y="1441"/>
                  </a:lnTo>
                  <a:lnTo>
                    <a:pt x="0"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43" name=""/>
            <p:cNvSpPr/>
            <p:nvPr/>
          </p:nvSpPr>
          <p:spPr>
            <a:xfrm>
              <a:off x="4524" y="6615"/>
              <a:ext cx="5" cy="165"/>
            </a:xfrm>
            <a:custGeom>
              <a:rect l="l" t="t" r="r" b="b"/>
              <a:pathLst>
                <a:path w="51" h="1493">
                  <a:moveTo>
                    <a:pt x="51" y="0"/>
                  </a:moveTo>
                  <a:lnTo>
                    <a:pt x="0" y="0"/>
                  </a:lnTo>
                  <a:lnTo>
                    <a:pt x="0" y="1441"/>
                  </a:lnTo>
                  <a:lnTo>
                    <a:pt x="51" y="1493"/>
                  </a:lnTo>
                  <a:lnTo>
                    <a:pt x="5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44" name=""/>
            <p:cNvSpPr/>
            <p:nvPr/>
          </p:nvSpPr>
          <p:spPr>
            <a:xfrm>
              <a:off x="4507" y="6775"/>
              <a:ext cx="22" cy="5"/>
            </a:xfrm>
            <a:custGeom>
              <a:rect l="l" t="t" r="r" b="b"/>
              <a:pathLst>
                <a:path w="221" h="52">
                  <a:moveTo>
                    <a:pt x="221" y="52"/>
                  </a:moveTo>
                  <a:lnTo>
                    <a:pt x="170" y="0"/>
                  </a:lnTo>
                  <a:lnTo>
                    <a:pt x="0" y="52"/>
                  </a:lnTo>
                  <a:lnTo>
                    <a:pt x="221" y="52"/>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45" name=""/>
            <p:cNvSpPr/>
            <p:nvPr/>
          </p:nvSpPr>
          <p:spPr>
            <a:xfrm>
              <a:off x="4507" y="6775"/>
              <a:ext cx="17" cy="5"/>
            </a:xfrm>
            <a:custGeom>
              <a:rect l="l" t="t" r="r" b="b"/>
              <a:pathLst>
                <a:path w="170" h="52">
                  <a:moveTo>
                    <a:pt x="170" y="0"/>
                  </a:moveTo>
                  <a:lnTo>
                    <a:pt x="0" y="52"/>
                  </a:lnTo>
                  <a:lnTo>
                    <a:pt x="0" y="0"/>
                  </a:lnTo>
                  <a:lnTo>
                    <a:pt x="170"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46" name=""/>
            <p:cNvSpPr/>
            <p:nvPr/>
          </p:nvSpPr>
          <p:spPr>
            <a:xfrm>
              <a:off x="4507" y="6775"/>
              <a:ext cx="22" cy="5"/>
            </a:xfrm>
            <a:custGeom>
              <a:rect l="l" t="t" r="r" b="b"/>
              <a:pathLst>
                <a:path w="221" h="52">
                  <a:moveTo>
                    <a:pt x="221" y="52"/>
                  </a:moveTo>
                  <a:lnTo>
                    <a:pt x="170" y="0"/>
                  </a:lnTo>
                  <a:lnTo>
                    <a:pt x="0" y="0"/>
                  </a:lnTo>
                  <a:lnTo>
                    <a:pt x="0" y="52"/>
                  </a:lnTo>
                  <a:lnTo>
                    <a:pt x="221" y="5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47" name=""/>
            <p:cNvSpPr/>
            <p:nvPr/>
          </p:nvSpPr>
          <p:spPr>
            <a:xfrm>
              <a:off x="4844" y="6615"/>
              <a:ext cx="6" cy="165"/>
            </a:xfrm>
            <a:custGeom>
              <a:rect l="l" t="t" r="r" b="b"/>
              <a:pathLst>
                <a:path w="52" h="1493">
                  <a:moveTo>
                    <a:pt x="52" y="0"/>
                  </a:moveTo>
                  <a:lnTo>
                    <a:pt x="0" y="0"/>
                  </a:lnTo>
                  <a:lnTo>
                    <a:pt x="52" y="1493"/>
                  </a:lnTo>
                  <a:lnTo>
                    <a:pt x="52"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48" name=""/>
            <p:cNvSpPr/>
            <p:nvPr/>
          </p:nvSpPr>
          <p:spPr>
            <a:xfrm>
              <a:off x="4844" y="6615"/>
              <a:ext cx="6" cy="165"/>
            </a:xfrm>
            <a:custGeom>
              <a:rect l="l" t="t" r="r" b="b"/>
              <a:pathLst>
                <a:path w="52" h="1493">
                  <a:moveTo>
                    <a:pt x="0" y="0"/>
                  </a:moveTo>
                  <a:lnTo>
                    <a:pt x="52" y="1493"/>
                  </a:lnTo>
                  <a:lnTo>
                    <a:pt x="0" y="1441"/>
                  </a:lnTo>
                  <a:lnTo>
                    <a:pt x="0"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49" name=""/>
            <p:cNvSpPr/>
            <p:nvPr/>
          </p:nvSpPr>
          <p:spPr>
            <a:xfrm>
              <a:off x="4844" y="6615"/>
              <a:ext cx="6" cy="165"/>
            </a:xfrm>
            <a:custGeom>
              <a:rect l="l" t="t" r="r" b="b"/>
              <a:pathLst>
                <a:path w="52" h="1493">
                  <a:moveTo>
                    <a:pt x="52" y="0"/>
                  </a:moveTo>
                  <a:lnTo>
                    <a:pt x="0" y="0"/>
                  </a:lnTo>
                  <a:lnTo>
                    <a:pt x="0" y="1441"/>
                  </a:lnTo>
                  <a:lnTo>
                    <a:pt x="52" y="1493"/>
                  </a:lnTo>
                  <a:lnTo>
                    <a:pt x="5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50" name=""/>
            <p:cNvSpPr/>
            <p:nvPr/>
          </p:nvSpPr>
          <p:spPr>
            <a:xfrm>
              <a:off x="4828" y="6775"/>
              <a:ext cx="22" cy="5"/>
            </a:xfrm>
            <a:custGeom>
              <a:rect l="l" t="t" r="r" b="b"/>
              <a:pathLst>
                <a:path w="221" h="52">
                  <a:moveTo>
                    <a:pt x="222" y="52"/>
                  </a:moveTo>
                  <a:lnTo>
                    <a:pt x="170" y="0"/>
                  </a:lnTo>
                  <a:lnTo>
                    <a:pt x="0" y="52"/>
                  </a:lnTo>
                  <a:lnTo>
                    <a:pt x="222" y="52"/>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51" name=""/>
            <p:cNvSpPr/>
            <p:nvPr/>
          </p:nvSpPr>
          <p:spPr>
            <a:xfrm>
              <a:off x="4828" y="6775"/>
              <a:ext cx="16" cy="5"/>
            </a:xfrm>
            <a:custGeom>
              <a:rect l="l" t="t" r="r" b="b"/>
              <a:pathLst>
                <a:path w="170" h="52">
                  <a:moveTo>
                    <a:pt x="170" y="0"/>
                  </a:moveTo>
                  <a:lnTo>
                    <a:pt x="0" y="52"/>
                  </a:lnTo>
                  <a:lnTo>
                    <a:pt x="0" y="0"/>
                  </a:lnTo>
                  <a:lnTo>
                    <a:pt x="170"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52" name=""/>
            <p:cNvSpPr/>
            <p:nvPr/>
          </p:nvSpPr>
          <p:spPr>
            <a:xfrm>
              <a:off x="4828" y="6775"/>
              <a:ext cx="22" cy="5"/>
            </a:xfrm>
            <a:custGeom>
              <a:rect l="l" t="t" r="r" b="b"/>
              <a:pathLst>
                <a:path w="221" h="52">
                  <a:moveTo>
                    <a:pt x="222" y="52"/>
                  </a:moveTo>
                  <a:lnTo>
                    <a:pt x="170" y="0"/>
                  </a:lnTo>
                  <a:lnTo>
                    <a:pt x="0" y="0"/>
                  </a:lnTo>
                  <a:lnTo>
                    <a:pt x="0" y="52"/>
                  </a:lnTo>
                  <a:lnTo>
                    <a:pt x="222" y="5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53" name=""/>
            <p:cNvSpPr/>
            <p:nvPr/>
          </p:nvSpPr>
          <p:spPr>
            <a:xfrm>
              <a:off x="5165" y="6615"/>
              <a:ext cx="5" cy="165"/>
            </a:xfrm>
            <a:custGeom>
              <a:rect l="l" t="t" r="r" b="b"/>
              <a:pathLst>
                <a:path w="52" h="1493">
                  <a:moveTo>
                    <a:pt x="52" y="0"/>
                  </a:moveTo>
                  <a:lnTo>
                    <a:pt x="0" y="0"/>
                  </a:lnTo>
                  <a:lnTo>
                    <a:pt x="52" y="1493"/>
                  </a:lnTo>
                  <a:lnTo>
                    <a:pt x="52"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54" name=""/>
            <p:cNvSpPr/>
            <p:nvPr/>
          </p:nvSpPr>
          <p:spPr>
            <a:xfrm>
              <a:off x="5165" y="6615"/>
              <a:ext cx="5" cy="165"/>
            </a:xfrm>
            <a:custGeom>
              <a:rect l="l" t="t" r="r" b="b"/>
              <a:pathLst>
                <a:path w="52" h="1493">
                  <a:moveTo>
                    <a:pt x="0" y="0"/>
                  </a:moveTo>
                  <a:lnTo>
                    <a:pt x="52" y="1493"/>
                  </a:lnTo>
                  <a:lnTo>
                    <a:pt x="0" y="1441"/>
                  </a:lnTo>
                  <a:lnTo>
                    <a:pt x="0"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55" name=""/>
            <p:cNvSpPr/>
            <p:nvPr/>
          </p:nvSpPr>
          <p:spPr>
            <a:xfrm>
              <a:off x="5165" y="6615"/>
              <a:ext cx="5" cy="165"/>
            </a:xfrm>
            <a:custGeom>
              <a:rect l="l" t="t" r="r" b="b"/>
              <a:pathLst>
                <a:path w="52" h="1493">
                  <a:moveTo>
                    <a:pt x="52" y="0"/>
                  </a:moveTo>
                  <a:lnTo>
                    <a:pt x="0" y="0"/>
                  </a:lnTo>
                  <a:lnTo>
                    <a:pt x="0" y="1441"/>
                  </a:lnTo>
                  <a:lnTo>
                    <a:pt x="52" y="1493"/>
                  </a:lnTo>
                  <a:lnTo>
                    <a:pt x="52"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56" name=""/>
            <p:cNvSpPr/>
            <p:nvPr/>
          </p:nvSpPr>
          <p:spPr>
            <a:xfrm>
              <a:off x="5148" y="6775"/>
              <a:ext cx="22" cy="5"/>
            </a:xfrm>
            <a:custGeom>
              <a:rect l="l" t="t" r="r" b="b"/>
              <a:pathLst>
                <a:path w="221" h="52">
                  <a:moveTo>
                    <a:pt x="222" y="52"/>
                  </a:moveTo>
                  <a:lnTo>
                    <a:pt x="170" y="0"/>
                  </a:lnTo>
                  <a:lnTo>
                    <a:pt x="0" y="52"/>
                  </a:lnTo>
                  <a:lnTo>
                    <a:pt x="222" y="52"/>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57" name=""/>
            <p:cNvSpPr/>
            <p:nvPr/>
          </p:nvSpPr>
          <p:spPr>
            <a:xfrm>
              <a:off x="5148" y="6775"/>
              <a:ext cx="17" cy="5"/>
            </a:xfrm>
            <a:custGeom>
              <a:rect l="l" t="t" r="r" b="b"/>
              <a:pathLst>
                <a:path w="170" h="52">
                  <a:moveTo>
                    <a:pt x="170" y="0"/>
                  </a:moveTo>
                  <a:lnTo>
                    <a:pt x="0" y="52"/>
                  </a:lnTo>
                  <a:lnTo>
                    <a:pt x="0" y="0"/>
                  </a:lnTo>
                  <a:lnTo>
                    <a:pt x="170"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58" name=""/>
            <p:cNvSpPr/>
            <p:nvPr/>
          </p:nvSpPr>
          <p:spPr>
            <a:xfrm>
              <a:off x="5148" y="6775"/>
              <a:ext cx="22" cy="5"/>
            </a:xfrm>
            <a:custGeom>
              <a:rect l="l" t="t" r="r" b="b"/>
              <a:pathLst>
                <a:path w="221" h="52">
                  <a:moveTo>
                    <a:pt x="222" y="52"/>
                  </a:moveTo>
                  <a:lnTo>
                    <a:pt x="170" y="0"/>
                  </a:lnTo>
                  <a:lnTo>
                    <a:pt x="0" y="0"/>
                  </a:lnTo>
                  <a:lnTo>
                    <a:pt x="0" y="52"/>
                  </a:lnTo>
                  <a:lnTo>
                    <a:pt x="222" y="5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59" name=""/>
            <p:cNvSpPr/>
            <p:nvPr/>
          </p:nvSpPr>
          <p:spPr>
            <a:xfrm>
              <a:off x="5528" y="6615"/>
              <a:ext cx="5" cy="53"/>
            </a:xfrm>
            <a:custGeom>
              <a:rect l="l" t="t" r="r" b="b"/>
              <a:pathLst>
                <a:path w="51" h="480">
                  <a:moveTo>
                    <a:pt x="0" y="480"/>
                  </a:moveTo>
                  <a:lnTo>
                    <a:pt x="51" y="480"/>
                  </a:lnTo>
                  <a:lnTo>
                    <a:pt x="0" y="0"/>
                  </a:lnTo>
                  <a:lnTo>
                    <a:pt x="0" y="48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60" name=""/>
            <p:cNvSpPr/>
            <p:nvPr/>
          </p:nvSpPr>
          <p:spPr>
            <a:xfrm>
              <a:off x="5528" y="6615"/>
              <a:ext cx="5" cy="53"/>
            </a:xfrm>
            <a:custGeom>
              <a:rect l="l" t="t" r="r" b="b"/>
              <a:pathLst>
                <a:path w="51" h="480">
                  <a:moveTo>
                    <a:pt x="51" y="480"/>
                  </a:moveTo>
                  <a:lnTo>
                    <a:pt x="0" y="0"/>
                  </a:lnTo>
                  <a:lnTo>
                    <a:pt x="51" y="0"/>
                  </a:lnTo>
                  <a:lnTo>
                    <a:pt x="51" y="48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61" name=""/>
            <p:cNvSpPr/>
            <p:nvPr/>
          </p:nvSpPr>
          <p:spPr>
            <a:xfrm>
              <a:off x="5528" y="6615"/>
              <a:ext cx="5" cy="53"/>
            </a:xfrm>
            <a:prstGeom prst="rect">
              <a:avLst/>
            </a:prstGeom>
            <a:noFill/>
            <a:ln w="0">
              <a:solidFill>
                <a:prstClr val="black"/>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62" name=""/>
            <p:cNvSpPr/>
            <p:nvPr/>
          </p:nvSpPr>
          <p:spPr>
            <a:xfrm>
              <a:off x="4021" y="6566"/>
              <a:ext cx="1723" cy="6"/>
            </a:xfrm>
            <a:custGeom>
              <a:rect l="l" t="t" r="r" b="b"/>
              <a:pathLst>
                <a:path w="17233" h="52">
                  <a:moveTo>
                    <a:pt x="0" y="0"/>
                  </a:moveTo>
                  <a:lnTo>
                    <a:pt x="0" y="52"/>
                  </a:lnTo>
                  <a:lnTo>
                    <a:pt x="17233" y="0"/>
                  </a:lnTo>
                  <a:lnTo>
                    <a:pt x="0"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63" name=""/>
            <p:cNvSpPr/>
            <p:nvPr/>
          </p:nvSpPr>
          <p:spPr>
            <a:xfrm>
              <a:off x="4021" y="6566"/>
              <a:ext cx="1723" cy="6"/>
            </a:xfrm>
            <a:custGeom>
              <a:rect l="l" t="t" r="r" b="b"/>
              <a:pathLst>
                <a:path w="17233" h="52">
                  <a:moveTo>
                    <a:pt x="0" y="52"/>
                  </a:moveTo>
                  <a:lnTo>
                    <a:pt x="17233" y="0"/>
                  </a:lnTo>
                  <a:lnTo>
                    <a:pt x="17233" y="52"/>
                  </a:lnTo>
                  <a:lnTo>
                    <a:pt x="0" y="52"/>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64" name=""/>
            <p:cNvSpPr/>
            <p:nvPr/>
          </p:nvSpPr>
          <p:spPr>
            <a:xfrm>
              <a:off x="4021" y="6566"/>
              <a:ext cx="1723" cy="6"/>
            </a:xfrm>
            <a:prstGeom prst="rect">
              <a:avLst/>
            </a:prstGeom>
            <a:noFill/>
            <a:ln w="0">
              <a:solidFill>
                <a:prstClr val="black"/>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65" name=""/>
            <p:cNvSpPr/>
            <p:nvPr/>
          </p:nvSpPr>
          <p:spPr>
            <a:xfrm>
              <a:off x="5741" y="6569"/>
              <a:ext cx="6" cy="99"/>
            </a:xfrm>
            <a:custGeom>
              <a:rect l="l" t="t" r="r" b="b"/>
              <a:pathLst>
                <a:path w="52" h="893">
                  <a:moveTo>
                    <a:pt x="0" y="893"/>
                  </a:moveTo>
                  <a:lnTo>
                    <a:pt x="52" y="893"/>
                  </a:lnTo>
                  <a:lnTo>
                    <a:pt x="0" y="0"/>
                  </a:lnTo>
                  <a:lnTo>
                    <a:pt x="0" y="893"/>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66" name=""/>
            <p:cNvSpPr/>
            <p:nvPr/>
          </p:nvSpPr>
          <p:spPr>
            <a:xfrm>
              <a:off x="5741" y="6569"/>
              <a:ext cx="6" cy="99"/>
            </a:xfrm>
            <a:custGeom>
              <a:rect l="l" t="t" r="r" b="b"/>
              <a:pathLst>
                <a:path w="52" h="893">
                  <a:moveTo>
                    <a:pt x="52" y="893"/>
                  </a:moveTo>
                  <a:lnTo>
                    <a:pt x="0" y="0"/>
                  </a:lnTo>
                  <a:lnTo>
                    <a:pt x="52" y="0"/>
                  </a:lnTo>
                  <a:lnTo>
                    <a:pt x="52" y="893"/>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67" name=""/>
            <p:cNvSpPr/>
            <p:nvPr/>
          </p:nvSpPr>
          <p:spPr>
            <a:xfrm>
              <a:off x="5741" y="6569"/>
              <a:ext cx="6" cy="99"/>
            </a:xfrm>
            <a:prstGeom prst="rect">
              <a:avLst/>
            </a:prstGeom>
            <a:noFill/>
            <a:ln w="0">
              <a:solidFill>
                <a:prstClr val="black"/>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68" name=""/>
            <p:cNvSpPr/>
            <p:nvPr/>
          </p:nvSpPr>
          <p:spPr>
            <a:xfrm>
              <a:off x="4018" y="6569"/>
              <a:ext cx="5" cy="46"/>
            </a:xfrm>
            <a:custGeom>
              <a:rect l="l" t="t" r="r" b="b"/>
              <a:pathLst>
                <a:path w="52" h="412">
                  <a:moveTo>
                    <a:pt x="52" y="0"/>
                  </a:moveTo>
                  <a:lnTo>
                    <a:pt x="0" y="0"/>
                  </a:lnTo>
                  <a:lnTo>
                    <a:pt x="52" y="413"/>
                  </a:lnTo>
                  <a:lnTo>
                    <a:pt x="52"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69" name=""/>
            <p:cNvSpPr/>
            <p:nvPr/>
          </p:nvSpPr>
          <p:spPr>
            <a:xfrm>
              <a:off x="4018" y="6569"/>
              <a:ext cx="5" cy="46"/>
            </a:xfrm>
            <a:custGeom>
              <a:rect l="l" t="t" r="r" b="b"/>
              <a:pathLst>
                <a:path w="52" h="412">
                  <a:moveTo>
                    <a:pt x="0" y="0"/>
                  </a:moveTo>
                  <a:lnTo>
                    <a:pt x="52" y="413"/>
                  </a:lnTo>
                  <a:lnTo>
                    <a:pt x="0" y="413"/>
                  </a:lnTo>
                  <a:lnTo>
                    <a:pt x="0" y="0"/>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70" name=""/>
            <p:cNvSpPr/>
            <p:nvPr/>
          </p:nvSpPr>
          <p:spPr>
            <a:xfrm>
              <a:off x="4018" y="6569"/>
              <a:ext cx="5" cy="46"/>
            </a:xfrm>
            <a:prstGeom prst="rect">
              <a:avLst/>
            </a:prstGeom>
            <a:noFill/>
            <a:ln w="0">
              <a:solidFill>
                <a:prstClr val="black"/>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71" name=""/>
            <p:cNvSpPr/>
            <p:nvPr/>
          </p:nvSpPr>
          <p:spPr>
            <a:xfrm>
              <a:off x="4051" y="6600"/>
              <a:ext cx="62" cy="29"/>
            </a:xfrm>
            <a:custGeom>
              <a:rect l="l" t="t" r="r" b="b"/>
              <a:pathLst>
                <a:path w="615" h="259">
                  <a:moveTo>
                    <a:pt x="615" y="129"/>
                  </a:moveTo>
                  <a:lnTo>
                    <a:pt x="0" y="259"/>
                  </a:lnTo>
                  <a:lnTo>
                    <a:pt x="0" y="0"/>
                  </a:lnTo>
                  <a:lnTo>
                    <a:pt x="615" y="129"/>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72" name=""/>
            <p:cNvSpPr/>
            <p:nvPr/>
          </p:nvSpPr>
          <p:spPr>
            <a:xfrm>
              <a:off x="4051" y="6600"/>
              <a:ext cx="62" cy="29"/>
            </a:xfrm>
            <a:custGeom>
              <a:rect l="l" t="t" r="r" b="b"/>
              <a:pathLst>
                <a:path w="615" h="259">
                  <a:moveTo>
                    <a:pt x="615" y="129"/>
                  </a:moveTo>
                  <a:lnTo>
                    <a:pt x="0" y="259"/>
                  </a:lnTo>
                  <a:lnTo>
                    <a:pt x="0" y="0"/>
                  </a:lnTo>
                  <a:lnTo>
                    <a:pt x="615" y="129"/>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73" name=""/>
            <p:cNvSpPr/>
            <p:nvPr/>
          </p:nvSpPr>
          <p:spPr>
            <a:xfrm>
              <a:off x="5219" y="6600"/>
              <a:ext cx="62" cy="29"/>
            </a:xfrm>
            <a:custGeom>
              <a:rect l="l" t="t" r="r" b="b"/>
              <a:pathLst>
                <a:path w="614" h="259">
                  <a:moveTo>
                    <a:pt x="0" y="129"/>
                  </a:moveTo>
                  <a:lnTo>
                    <a:pt x="614" y="0"/>
                  </a:lnTo>
                  <a:lnTo>
                    <a:pt x="614" y="259"/>
                  </a:lnTo>
                  <a:lnTo>
                    <a:pt x="0" y="129"/>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74" name=""/>
            <p:cNvSpPr/>
            <p:nvPr/>
          </p:nvSpPr>
          <p:spPr>
            <a:xfrm>
              <a:off x="5219" y="6600"/>
              <a:ext cx="62" cy="29"/>
            </a:xfrm>
            <a:custGeom>
              <a:rect l="l" t="t" r="r" b="b"/>
              <a:pathLst>
                <a:path w="614" h="259">
                  <a:moveTo>
                    <a:pt x="0" y="129"/>
                  </a:moveTo>
                  <a:lnTo>
                    <a:pt x="614" y="0"/>
                  </a:lnTo>
                  <a:lnTo>
                    <a:pt x="614" y="259"/>
                  </a:lnTo>
                  <a:lnTo>
                    <a:pt x="0" y="129"/>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75" name=""/>
            <p:cNvSpPr/>
            <p:nvPr/>
          </p:nvSpPr>
          <p:spPr>
            <a:xfrm>
              <a:off x="5783" y="6572"/>
              <a:ext cx="101" cy="85"/>
            </a:xfrm>
            <a:custGeom>
              <a:rect l="l" t="t" r="r" b="b"/>
              <a:pathLst>
                <a:path w="1006" h="773">
                  <a:moveTo>
                    <a:pt x="0" y="773"/>
                  </a:moveTo>
                  <a:lnTo>
                    <a:pt x="1007" y="0"/>
                  </a:lnTo>
                  <a:lnTo>
                    <a:pt x="1008"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76" name=""/>
            <p:cNvSpPr/>
            <p:nvPr/>
          </p:nvSpPr>
          <p:spPr>
            <a:xfrm>
              <a:off x="5884" y="6572"/>
              <a:ext cx="138" cy="1"/>
            </a:xfrm>
            <a:custGeom>
              <a:rect l="l" t="t" r="r" b="b"/>
              <a:pathLst>
                <a:path w="1377">
                  <a:moveTo>
                    <a:pt x="0" y="0"/>
                  </a:moveTo>
                  <a:lnTo>
                    <a:pt x="1375" y="0"/>
                  </a:lnTo>
                  <a:lnTo>
                    <a:pt x="1377"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77" name=""/>
            <p:cNvSpPr/>
            <p:nvPr/>
          </p:nvSpPr>
          <p:spPr>
            <a:xfrm>
              <a:off x="5939" y="6481"/>
              <a:ext cx="16" cy="76"/>
            </a:xfrm>
            <a:custGeom>
              <a:rect l="l" t="t" r="r" b="b"/>
              <a:pathLst>
                <a:path w="164" h="680">
                  <a:moveTo>
                    <a:pt x="0" y="130"/>
                  </a:moveTo>
                  <a:lnTo>
                    <a:pt x="65" y="98"/>
                  </a:lnTo>
                  <a:lnTo>
                    <a:pt x="163" y="0"/>
                  </a:lnTo>
                  <a:lnTo>
                    <a:pt x="163" y="680"/>
                  </a:lnTo>
                  <a:lnTo>
                    <a:pt x="164" y="68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78" name=""/>
            <p:cNvSpPr/>
            <p:nvPr/>
          </p:nvSpPr>
          <p:spPr>
            <a:xfrm>
              <a:off x="5618" y="6452"/>
              <a:ext cx="8" cy="1"/>
            </a:xfrm>
            <a:custGeom>
              <a:rect l="l" t="t" r="r" b="b"/>
              <a:pathLst>
                <a:path w="83">
                  <a:moveTo>
                    <a:pt x="0" y="0"/>
                  </a:moveTo>
                  <a:lnTo>
                    <a:pt x="82" y="0"/>
                  </a:lnTo>
                  <a:lnTo>
                    <a:pt x="8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79" name=""/>
            <p:cNvSpPr/>
            <p:nvPr/>
          </p:nvSpPr>
          <p:spPr>
            <a:xfrm>
              <a:off x="5577" y="6452"/>
              <a:ext cx="8" cy="1"/>
            </a:xfrm>
            <a:custGeom>
              <a:rect l="l" t="t" r="r" b="b"/>
              <a:pathLst>
                <a:path w="84">
                  <a:moveTo>
                    <a:pt x="0" y="0"/>
                  </a:moveTo>
                  <a:lnTo>
                    <a:pt x="83" y="0"/>
                  </a:lnTo>
                  <a:lnTo>
                    <a:pt x="84"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80" name=""/>
            <p:cNvSpPr/>
            <p:nvPr/>
          </p:nvSpPr>
          <p:spPr>
            <a:xfrm>
              <a:off x="5585" y="6462"/>
              <a:ext cx="33" cy="1"/>
            </a:xfrm>
            <a:custGeom>
              <a:rect l="l" t="t" r="r" b="b"/>
              <a:pathLst>
                <a:path w="331">
                  <a:moveTo>
                    <a:pt x="0" y="0"/>
                  </a:moveTo>
                  <a:lnTo>
                    <a:pt x="330" y="0"/>
                  </a:lnTo>
                  <a:lnTo>
                    <a:pt x="33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81" name=""/>
            <p:cNvSpPr/>
            <p:nvPr/>
          </p:nvSpPr>
          <p:spPr>
            <a:xfrm>
              <a:off x="5618" y="6404"/>
              <a:ext cx="8" cy="1"/>
            </a:xfrm>
            <a:custGeom>
              <a:rect l="l" t="t" r="r" b="b"/>
              <a:pathLst>
                <a:path w="83">
                  <a:moveTo>
                    <a:pt x="0" y="0"/>
                  </a:moveTo>
                  <a:lnTo>
                    <a:pt x="82" y="0"/>
                  </a:lnTo>
                  <a:lnTo>
                    <a:pt x="8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82" name=""/>
            <p:cNvSpPr/>
            <p:nvPr/>
          </p:nvSpPr>
          <p:spPr>
            <a:xfrm>
              <a:off x="5577" y="6404"/>
              <a:ext cx="8" cy="1"/>
            </a:xfrm>
            <a:custGeom>
              <a:rect l="l" t="t" r="r" b="b"/>
              <a:pathLst>
                <a:path w="84">
                  <a:moveTo>
                    <a:pt x="0" y="0"/>
                  </a:moveTo>
                  <a:lnTo>
                    <a:pt x="83" y="0"/>
                  </a:lnTo>
                  <a:lnTo>
                    <a:pt x="84"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83" name=""/>
            <p:cNvSpPr/>
            <p:nvPr/>
          </p:nvSpPr>
          <p:spPr>
            <a:xfrm>
              <a:off x="5585" y="6394"/>
              <a:ext cx="33" cy="1"/>
            </a:xfrm>
            <a:custGeom>
              <a:rect l="l" t="t" r="r" b="b"/>
              <a:pathLst>
                <a:path w="331">
                  <a:moveTo>
                    <a:pt x="0" y="0"/>
                  </a:moveTo>
                  <a:lnTo>
                    <a:pt x="330" y="0"/>
                  </a:lnTo>
                  <a:lnTo>
                    <a:pt x="33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84" name=""/>
            <p:cNvSpPr/>
            <p:nvPr/>
          </p:nvSpPr>
          <p:spPr>
            <a:xfrm>
              <a:off x="5618" y="6394"/>
              <a:ext cx="1" cy="68"/>
            </a:xfrm>
            <a:custGeom>
              <a:rect l="l" t="t" r="r" b="b"/>
              <a:pathLst>
                <a:path w="1" h="613">
                  <a:moveTo>
                    <a:pt x="0" y="0"/>
                  </a:moveTo>
                  <a:lnTo>
                    <a:pt x="0" y="613"/>
                  </a:lnTo>
                  <a:lnTo>
                    <a:pt x="1" y="613"/>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85" name=""/>
            <p:cNvSpPr/>
            <p:nvPr/>
          </p:nvSpPr>
          <p:spPr>
            <a:xfrm>
              <a:off x="5626" y="6404"/>
              <a:ext cx="1" cy="48"/>
            </a:xfrm>
            <a:custGeom>
              <a:rect l="l" t="t" r="r" b="b"/>
              <a:pathLst>
                <a:path w="1" h="436">
                  <a:moveTo>
                    <a:pt x="0" y="0"/>
                  </a:moveTo>
                  <a:lnTo>
                    <a:pt x="0" y="436"/>
                  </a:lnTo>
                  <a:lnTo>
                    <a:pt x="1" y="436"/>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86" name=""/>
            <p:cNvSpPr/>
            <p:nvPr/>
          </p:nvSpPr>
          <p:spPr>
            <a:xfrm>
              <a:off x="5585" y="6394"/>
              <a:ext cx="1" cy="68"/>
            </a:xfrm>
            <a:custGeom>
              <a:rect l="l" t="t" r="r" b="b"/>
              <a:pathLst>
                <a:path w="1" h="613">
                  <a:moveTo>
                    <a:pt x="0" y="0"/>
                  </a:moveTo>
                  <a:lnTo>
                    <a:pt x="0" y="613"/>
                  </a:lnTo>
                  <a:lnTo>
                    <a:pt x="1" y="613"/>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87" name=""/>
            <p:cNvSpPr/>
            <p:nvPr/>
          </p:nvSpPr>
          <p:spPr>
            <a:xfrm>
              <a:off x="5939" y="6247"/>
              <a:ext cx="45" cy="75"/>
            </a:xfrm>
            <a:custGeom>
              <a:rect l="l" t="t" r="r" b="b"/>
              <a:pathLst>
                <a:path w="455" h="681">
                  <a:moveTo>
                    <a:pt x="33" y="163"/>
                  </a:moveTo>
                  <a:lnTo>
                    <a:pt x="33" y="130"/>
                  </a:lnTo>
                  <a:lnTo>
                    <a:pt x="65" y="65"/>
                  </a:lnTo>
                  <a:lnTo>
                    <a:pt x="98" y="33"/>
                  </a:lnTo>
                  <a:lnTo>
                    <a:pt x="163" y="0"/>
                  </a:lnTo>
                  <a:lnTo>
                    <a:pt x="292" y="0"/>
                  </a:lnTo>
                  <a:lnTo>
                    <a:pt x="357" y="33"/>
                  </a:lnTo>
                  <a:lnTo>
                    <a:pt x="390" y="65"/>
                  </a:lnTo>
                  <a:lnTo>
                    <a:pt x="422" y="130"/>
                  </a:lnTo>
                  <a:lnTo>
                    <a:pt x="422" y="195"/>
                  </a:lnTo>
                  <a:lnTo>
                    <a:pt x="390" y="260"/>
                  </a:lnTo>
                  <a:lnTo>
                    <a:pt x="325" y="357"/>
                  </a:lnTo>
                  <a:lnTo>
                    <a:pt x="0" y="681"/>
                  </a:lnTo>
                  <a:lnTo>
                    <a:pt x="454" y="681"/>
                  </a:lnTo>
                  <a:lnTo>
                    <a:pt x="455" y="68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88" name=""/>
            <p:cNvSpPr/>
            <p:nvPr/>
          </p:nvSpPr>
          <p:spPr>
            <a:xfrm>
              <a:off x="5884" y="6337"/>
              <a:ext cx="138" cy="1"/>
            </a:xfrm>
            <a:custGeom>
              <a:rect l="l" t="t" r="r" b="b"/>
              <a:pathLst>
                <a:path w="1377">
                  <a:moveTo>
                    <a:pt x="0" y="0"/>
                  </a:moveTo>
                  <a:lnTo>
                    <a:pt x="1375" y="0"/>
                  </a:lnTo>
                  <a:lnTo>
                    <a:pt x="1377"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89" name=""/>
            <p:cNvSpPr/>
            <p:nvPr/>
          </p:nvSpPr>
          <p:spPr>
            <a:xfrm>
              <a:off x="5818" y="6337"/>
              <a:ext cx="66" cy="57"/>
            </a:xfrm>
            <a:custGeom>
              <a:rect l="l" t="t" r="r" b="b"/>
              <a:pathLst>
                <a:path w="661" h="508">
                  <a:moveTo>
                    <a:pt x="0" y="508"/>
                  </a:moveTo>
                  <a:lnTo>
                    <a:pt x="660" y="0"/>
                  </a:lnTo>
                  <a:lnTo>
                    <a:pt x="661"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90" name=""/>
            <p:cNvSpPr/>
            <p:nvPr/>
          </p:nvSpPr>
          <p:spPr>
            <a:xfrm>
              <a:off x="5545" y="6056"/>
              <a:ext cx="9" cy="21"/>
            </a:xfrm>
            <a:custGeom>
              <a:rect l="l" t="t" r="r" b="b"/>
              <a:pathLst>
                <a:path w="83" h="185">
                  <a:moveTo>
                    <a:pt x="0" y="185"/>
                  </a:moveTo>
                  <a:lnTo>
                    <a:pt x="82" y="0"/>
                  </a:lnTo>
                  <a:lnTo>
                    <a:pt x="8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91" name=""/>
            <p:cNvSpPr/>
            <p:nvPr/>
          </p:nvSpPr>
          <p:spPr>
            <a:xfrm>
              <a:off x="5545" y="5986"/>
              <a:ext cx="9" cy="91"/>
            </a:xfrm>
            <a:custGeom>
              <a:rect l="l" t="t" r="r" b="b"/>
              <a:pathLst>
                <a:path w="82" h="817">
                  <a:moveTo>
                    <a:pt x="82" y="0"/>
                  </a:moveTo>
                  <a:lnTo>
                    <a:pt x="0" y="817"/>
                  </a:lnTo>
                  <a:lnTo>
                    <a:pt x="1" y="81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92" name=""/>
            <p:cNvSpPr/>
            <p:nvPr/>
          </p:nvSpPr>
          <p:spPr>
            <a:xfrm>
              <a:off x="5545" y="5986"/>
              <a:ext cx="9" cy="91"/>
            </a:xfrm>
            <a:custGeom>
              <a:rect l="l" t="t" r="r" b="b"/>
              <a:pathLst>
                <a:path w="82" h="817">
                  <a:moveTo>
                    <a:pt x="0" y="817"/>
                  </a:moveTo>
                  <a:lnTo>
                    <a:pt x="82" y="632"/>
                  </a:lnTo>
                  <a:lnTo>
                    <a:pt x="82" y="0"/>
                  </a:lnTo>
                  <a:lnTo>
                    <a:pt x="0" y="817"/>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93" name=""/>
            <p:cNvSpPr/>
            <p:nvPr/>
          </p:nvSpPr>
          <p:spPr>
            <a:xfrm>
              <a:off x="5545" y="5986"/>
              <a:ext cx="9" cy="91"/>
            </a:xfrm>
            <a:custGeom>
              <a:rect l="l" t="t" r="r" b="b"/>
              <a:pathLst>
                <a:path w="82" h="817">
                  <a:moveTo>
                    <a:pt x="0" y="817"/>
                  </a:moveTo>
                  <a:lnTo>
                    <a:pt x="82" y="632"/>
                  </a:lnTo>
                  <a:lnTo>
                    <a:pt x="82" y="0"/>
                  </a:lnTo>
                  <a:lnTo>
                    <a:pt x="0" y="81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94" name=""/>
            <p:cNvSpPr/>
            <p:nvPr/>
          </p:nvSpPr>
          <p:spPr>
            <a:xfrm>
              <a:off x="5554" y="5986"/>
              <a:ext cx="8" cy="91"/>
            </a:xfrm>
            <a:custGeom>
              <a:rect l="l" t="t" r="r" b="b"/>
              <a:pathLst>
                <a:path w="82" h="817">
                  <a:moveTo>
                    <a:pt x="82" y="817"/>
                  </a:moveTo>
                  <a:lnTo>
                    <a:pt x="0" y="632"/>
                  </a:lnTo>
                  <a:lnTo>
                    <a:pt x="0" y="0"/>
                  </a:lnTo>
                  <a:lnTo>
                    <a:pt x="82" y="817"/>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95" name=""/>
            <p:cNvSpPr/>
            <p:nvPr/>
          </p:nvSpPr>
          <p:spPr>
            <a:xfrm>
              <a:off x="5554" y="5986"/>
              <a:ext cx="8" cy="91"/>
            </a:xfrm>
            <a:custGeom>
              <a:rect l="l" t="t" r="r" b="b"/>
              <a:pathLst>
                <a:path w="82" h="817">
                  <a:moveTo>
                    <a:pt x="82" y="817"/>
                  </a:moveTo>
                  <a:lnTo>
                    <a:pt x="0" y="632"/>
                  </a:lnTo>
                  <a:lnTo>
                    <a:pt x="0" y="0"/>
                  </a:lnTo>
                  <a:lnTo>
                    <a:pt x="82" y="81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96" name=""/>
            <p:cNvSpPr/>
            <p:nvPr/>
          </p:nvSpPr>
          <p:spPr>
            <a:xfrm>
              <a:off x="5554" y="5986"/>
              <a:ext cx="8" cy="91"/>
            </a:xfrm>
            <a:custGeom>
              <a:rect l="l" t="t" r="r" b="b"/>
              <a:pathLst>
                <a:path w="82" h="817">
                  <a:moveTo>
                    <a:pt x="0" y="0"/>
                  </a:moveTo>
                  <a:lnTo>
                    <a:pt x="82" y="817"/>
                  </a:lnTo>
                  <a:lnTo>
                    <a:pt x="0" y="632"/>
                  </a:lnTo>
                  <a:lnTo>
                    <a:pt x="1" y="63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97" name=""/>
            <p:cNvSpPr/>
            <p:nvPr/>
          </p:nvSpPr>
          <p:spPr>
            <a:xfrm>
              <a:off x="5554" y="5986"/>
              <a:ext cx="1" cy="134"/>
            </a:xfrm>
            <a:custGeom>
              <a:rect l="l" t="t" r="r" b="b"/>
              <a:pathLst>
                <a:path w="1" h="1205">
                  <a:moveTo>
                    <a:pt x="0" y="0"/>
                  </a:moveTo>
                  <a:lnTo>
                    <a:pt x="0" y="1205"/>
                  </a:lnTo>
                  <a:lnTo>
                    <a:pt x="1" y="1205"/>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98" name=""/>
            <p:cNvSpPr/>
            <p:nvPr/>
          </p:nvSpPr>
          <p:spPr>
            <a:xfrm>
              <a:off x="5767" y="5986"/>
              <a:ext cx="1" cy="134"/>
            </a:xfrm>
            <a:custGeom>
              <a:rect l="l" t="t" r="r" b="b"/>
              <a:pathLst>
                <a:path w="1" h="1205">
                  <a:moveTo>
                    <a:pt x="0" y="0"/>
                  </a:moveTo>
                  <a:lnTo>
                    <a:pt x="0" y="1205"/>
                  </a:lnTo>
                  <a:lnTo>
                    <a:pt x="1" y="1205"/>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299" name=""/>
            <p:cNvSpPr/>
            <p:nvPr/>
          </p:nvSpPr>
          <p:spPr>
            <a:xfrm>
              <a:off x="5759" y="6056"/>
              <a:ext cx="8" cy="21"/>
            </a:xfrm>
            <a:custGeom>
              <a:rect l="l" t="t" r="r" b="b"/>
              <a:pathLst>
                <a:path w="83" h="185">
                  <a:moveTo>
                    <a:pt x="0" y="185"/>
                  </a:moveTo>
                  <a:lnTo>
                    <a:pt x="82" y="0"/>
                  </a:lnTo>
                  <a:lnTo>
                    <a:pt x="83"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00" name=""/>
            <p:cNvSpPr/>
            <p:nvPr/>
          </p:nvSpPr>
          <p:spPr>
            <a:xfrm>
              <a:off x="5759" y="5986"/>
              <a:ext cx="8" cy="91"/>
            </a:xfrm>
            <a:custGeom>
              <a:rect l="l" t="t" r="r" b="b"/>
              <a:pathLst>
                <a:path w="82" h="817">
                  <a:moveTo>
                    <a:pt x="82" y="0"/>
                  </a:moveTo>
                  <a:lnTo>
                    <a:pt x="0" y="817"/>
                  </a:lnTo>
                  <a:lnTo>
                    <a:pt x="1" y="81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01" name=""/>
            <p:cNvSpPr/>
            <p:nvPr/>
          </p:nvSpPr>
          <p:spPr>
            <a:xfrm>
              <a:off x="5759" y="5986"/>
              <a:ext cx="8" cy="91"/>
            </a:xfrm>
            <a:custGeom>
              <a:rect l="l" t="t" r="r" b="b"/>
              <a:pathLst>
                <a:path w="82" h="817">
                  <a:moveTo>
                    <a:pt x="0" y="817"/>
                  </a:moveTo>
                  <a:lnTo>
                    <a:pt x="82" y="632"/>
                  </a:lnTo>
                  <a:lnTo>
                    <a:pt x="82" y="0"/>
                  </a:lnTo>
                  <a:lnTo>
                    <a:pt x="0" y="817"/>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02" name=""/>
            <p:cNvSpPr/>
            <p:nvPr/>
          </p:nvSpPr>
          <p:spPr>
            <a:xfrm>
              <a:off x="5759" y="5986"/>
              <a:ext cx="8" cy="91"/>
            </a:xfrm>
            <a:custGeom>
              <a:rect l="l" t="t" r="r" b="b"/>
              <a:pathLst>
                <a:path w="82" h="817">
                  <a:moveTo>
                    <a:pt x="0" y="817"/>
                  </a:moveTo>
                  <a:lnTo>
                    <a:pt x="82" y="632"/>
                  </a:lnTo>
                  <a:lnTo>
                    <a:pt x="82" y="0"/>
                  </a:lnTo>
                  <a:lnTo>
                    <a:pt x="0" y="81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03" name=""/>
            <p:cNvSpPr/>
            <p:nvPr/>
          </p:nvSpPr>
          <p:spPr>
            <a:xfrm>
              <a:off x="5767" y="5986"/>
              <a:ext cx="8" cy="91"/>
            </a:xfrm>
            <a:custGeom>
              <a:rect l="l" t="t" r="r" b="b"/>
              <a:pathLst>
                <a:path w="82" h="817">
                  <a:moveTo>
                    <a:pt x="82" y="817"/>
                  </a:moveTo>
                  <a:lnTo>
                    <a:pt x="0" y="632"/>
                  </a:lnTo>
                  <a:lnTo>
                    <a:pt x="0" y="0"/>
                  </a:lnTo>
                  <a:lnTo>
                    <a:pt x="82" y="817"/>
                  </a:lnTo>
                  <a:close/>
                </a:path>
              </a:pathLst>
            </a:custGeom>
            <a:solidFill>
              <a:srgbClr val="000000"/>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04" name=""/>
            <p:cNvSpPr/>
            <p:nvPr/>
          </p:nvSpPr>
          <p:spPr>
            <a:xfrm>
              <a:off x="5767" y="5986"/>
              <a:ext cx="8" cy="91"/>
            </a:xfrm>
            <a:custGeom>
              <a:rect l="l" t="t" r="r" b="b"/>
              <a:pathLst>
                <a:path w="82" h="817">
                  <a:moveTo>
                    <a:pt x="82" y="817"/>
                  </a:moveTo>
                  <a:lnTo>
                    <a:pt x="0" y="632"/>
                  </a:lnTo>
                  <a:lnTo>
                    <a:pt x="0" y="0"/>
                  </a:lnTo>
                  <a:lnTo>
                    <a:pt x="82" y="81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05" name=""/>
            <p:cNvSpPr/>
            <p:nvPr/>
          </p:nvSpPr>
          <p:spPr>
            <a:xfrm>
              <a:off x="5767" y="5986"/>
              <a:ext cx="8" cy="91"/>
            </a:xfrm>
            <a:custGeom>
              <a:rect l="l" t="t" r="r" b="b"/>
              <a:pathLst>
                <a:path w="82" h="817">
                  <a:moveTo>
                    <a:pt x="0" y="0"/>
                  </a:moveTo>
                  <a:lnTo>
                    <a:pt x="82" y="817"/>
                  </a:lnTo>
                  <a:lnTo>
                    <a:pt x="0" y="632"/>
                  </a:lnTo>
                  <a:lnTo>
                    <a:pt x="1" y="632"/>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06" name=""/>
            <p:cNvSpPr/>
            <p:nvPr/>
          </p:nvSpPr>
          <p:spPr>
            <a:xfrm>
              <a:off x="5478" y="5969"/>
              <a:ext cx="46" cy="76"/>
            </a:xfrm>
            <a:custGeom>
              <a:rect l="l" t="t" r="r" b="b"/>
              <a:pathLst>
                <a:path w="452" h="680">
                  <a:moveTo>
                    <a:pt x="0" y="680"/>
                  </a:moveTo>
                  <a:lnTo>
                    <a:pt x="0" y="0"/>
                  </a:lnTo>
                  <a:lnTo>
                    <a:pt x="292" y="0"/>
                  </a:lnTo>
                  <a:lnTo>
                    <a:pt x="388" y="33"/>
                  </a:lnTo>
                  <a:lnTo>
                    <a:pt x="421" y="65"/>
                  </a:lnTo>
                  <a:lnTo>
                    <a:pt x="453" y="130"/>
                  </a:lnTo>
                  <a:lnTo>
                    <a:pt x="453" y="195"/>
                  </a:lnTo>
                  <a:lnTo>
                    <a:pt x="421" y="259"/>
                  </a:lnTo>
                  <a:lnTo>
                    <a:pt x="388" y="291"/>
                  </a:lnTo>
                  <a:lnTo>
                    <a:pt x="292" y="324"/>
                  </a:lnTo>
                  <a:lnTo>
                    <a:pt x="293" y="324"/>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07" name=""/>
            <p:cNvSpPr/>
            <p:nvPr/>
          </p:nvSpPr>
          <p:spPr>
            <a:xfrm>
              <a:off x="5478" y="6005"/>
              <a:ext cx="46" cy="40"/>
            </a:xfrm>
            <a:custGeom>
              <a:rect l="l" t="t" r="r" b="b"/>
              <a:pathLst>
                <a:path w="452" h="356">
                  <a:moveTo>
                    <a:pt x="0" y="0"/>
                  </a:moveTo>
                  <a:lnTo>
                    <a:pt x="292" y="0"/>
                  </a:lnTo>
                  <a:lnTo>
                    <a:pt x="388" y="32"/>
                  </a:lnTo>
                  <a:lnTo>
                    <a:pt x="421" y="64"/>
                  </a:lnTo>
                  <a:lnTo>
                    <a:pt x="453" y="129"/>
                  </a:lnTo>
                  <a:lnTo>
                    <a:pt x="453" y="227"/>
                  </a:lnTo>
                  <a:lnTo>
                    <a:pt x="421" y="291"/>
                  </a:lnTo>
                  <a:lnTo>
                    <a:pt x="388" y="324"/>
                  </a:lnTo>
                  <a:lnTo>
                    <a:pt x="292" y="356"/>
                  </a:lnTo>
                  <a:lnTo>
                    <a:pt x="0" y="356"/>
                  </a:lnTo>
                  <a:lnTo>
                    <a:pt x="1" y="356"/>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08" name=""/>
            <p:cNvSpPr/>
            <p:nvPr/>
          </p:nvSpPr>
          <p:spPr>
            <a:xfrm>
              <a:off x="5693" y="5969"/>
              <a:ext cx="52" cy="76"/>
            </a:xfrm>
            <a:custGeom>
              <a:rect l="l" t="t" r="r" b="b"/>
              <a:pathLst>
                <a:path w="519" h="680">
                  <a:moveTo>
                    <a:pt x="0" y="680"/>
                  </a:moveTo>
                  <a:lnTo>
                    <a:pt x="259" y="0"/>
                  </a:lnTo>
                  <a:lnTo>
                    <a:pt x="518" y="680"/>
                  </a:lnTo>
                  <a:lnTo>
                    <a:pt x="519" y="68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09" name=""/>
            <p:cNvSpPr/>
            <p:nvPr/>
          </p:nvSpPr>
          <p:spPr>
            <a:xfrm>
              <a:off x="5702" y="6019"/>
              <a:ext cx="33" cy="1"/>
            </a:xfrm>
            <a:custGeom>
              <a:rect l="l" t="t" r="r" b="b"/>
              <a:pathLst>
                <a:path w="326">
                  <a:moveTo>
                    <a:pt x="0" y="0"/>
                  </a:moveTo>
                  <a:lnTo>
                    <a:pt x="325" y="0"/>
                  </a:lnTo>
                  <a:lnTo>
                    <a:pt x="326"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10" name=""/>
            <p:cNvSpPr/>
            <p:nvPr/>
          </p:nvSpPr>
          <p:spPr>
            <a:xfrm>
              <a:off x="3847" y="6067"/>
              <a:ext cx="45" cy="75"/>
            </a:xfrm>
            <a:custGeom>
              <a:rect l="l" t="t" r="r" b="b"/>
              <a:pathLst>
                <a:path w="452" h="681">
                  <a:moveTo>
                    <a:pt x="388" y="0"/>
                  </a:moveTo>
                  <a:lnTo>
                    <a:pt x="65" y="0"/>
                  </a:lnTo>
                  <a:lnTo>
                    <a:pt x="32" y="292"/>
                  </a:lnTo>
                  <a:lnTo>
                    <a:pt x="65" y="259"/>
                  </a:lnTo>
                  <a:lnTo>
                    <a:pt x="161" y="227"/>
                  </a:lnTo>
                  <a:lnTo>
                    <a:pt x="259" y="227"/>
                  </a:lnTo>
                  <a:lnTo>
                    <a:pt x="356" y="259"/>
                  </a:lnTo>
                  <a:lnTo>
                    <a:pt x="421" y="324"/>
                  </a:lnTo>
                  <a:lnTo>
                    <a:pt x="453" y="422"/>
                  </a:lnTo>
                  <a:lnTo>
                    <a:pt x="453" y="486"/>
                  </a:lnTo>
                  <a:lnTo>
                    <a:pt x="421" y="584"/>
                  </a:lnTo>
                  <a:lnTo>
                    <a:pt x="356" y="649"/>
                  </a:lnTo>
                  <a:lnTo>
                    <a:pt x="259" y="681"/>
                  </a:lnTo>
                  <a:lnTo>
                    <a:pt x="161" y="681"/>
                  </a:lnTo>
                  <a:lnTo>
                    <a:pt x="65" y="649"/>
                  </a:lnTo>
                  <a:lnTo>
                    <a:pt x="32" y="616"/>
                  </a:lnTo>
                  <a:lnTo>
                    <a:pt x="0" y="551"/>
                  </a:lnTo>
                  <a:lnTo>
                    <a:pt x="1" y="55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11" name=""/>
            <p:cNvSpPr/>
            <p:nvPr/>
          </p:nvSpPr>
          <p:spPr>
            <a:xfrm>
              <a:off x="3792" y="6157"/>
              <a:ext cx="138" cy="1"/>
            </a:xfrm>
            <a:custGeom>
              <a:rect l="l" t="t" r="r" b="b"/>
              <a:pathLst>
                <a:path w="1375">
                  <a:moveTo>
                    <a:pt x="0" y="0"/>
                  </a:moveTo>
                  <a:lnTo>
                    <a:pt x="1374" y="0"/>
                  </a:lnTo>
                  <a:lnTo>
                    <a:pt x="1375"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12" name=""/>
            <p:cNvSpPr/>
            <p:nvPr/>
          </p:nvSpPr>
          <p:spPr>
            <a:xfrm>
              <a:off x="3720" y="6157"/>
              <a:ext cx="72" cy="137"/>
            </a:xfrm>
            <a:custGeom>
              <a:rect l="l" t="t" r="r" b="b"/>
              <a:pathLst>
                <a:path w="727" h="1233">
                  <a:moveTo>
                    <a:pt x="727" y="0"/>
                  </a:moveTo>
                  <a:lnTo>
                    <a:pt x="0" y="1233"/>
                  </a:lnTo>
                  <a:lnTo>
                    <a:pt x="1" y="1233"/>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13" name=""/>
            <p:cNvSpPr/>
            <p:nvPr/>
          </p:nvSpPr>
          <p:spPr>
            <a:xfrm>
              <a:off x="4482" y="6067"/>
              <a:ext cx="49" cy="50"/>
            </a:xfrm>
            <a:custGeom>
              <a:rect l="l" t="t" r="r" b="b"/>
              <a:pathLst>
                <a:path w="487" h="452">
                  <a:moveTo>
                    <a:pt x="323" y="0"/>
                  </a:moveTo>
                  <a:lnTo>
                    <a:pt x="0" y="454"/>
                  </a:lnTo>
                  <a:lnTo>
                    <a:pt x="486" y="454"/>
                  </a:lnTo>
                  <a:lnTo>
                    <a:pt x="487" y="454"/>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14" name=""/>
            <p:cNvSpPr/>
            <p:nvPr/>
          </p:nvSpPr>
          <p:spPr>
            <a:xfrm>
              <a:off x="4515" y="6067"/>
              <a:ext cx="1" cy="75"/>
            </a:xfrm>
            <a:custGeom>
              <a:rect l="l" t="t" r="r" b="b"/>
              <a:pathLst>
                <a:path w="1" h="681">
                  <a:moveTo>
                    <a:pt x="0" y="0"/>
                  </a:moveTo>
                  <a:lnTo>
                    <a:pt x="0" y="681"/>
                  </a:lnTo>
                  <a:lnTo>
                    <a:pt x="1" y="68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15" name=""/>
            <p:cNvSpPr/>
            <p:nvPr/>
          </p:nvSpPr>
          <p:spPr>
            <a:xfrm>
              <a:off x="4074" y="6157"/>
              <a:ext cx="354" cy="458"/>
            </a:xfrm>
            <a:custGeom>
              <a:rect l="l" t="t" r="r" b="b"/>
              <a:pathLst>
                <a:path w="3543" h="4117">
                  <a:moveTo>
                    <a:pt x="3543" y="0"/>
                  </a:moveTo>
                  <a:lnTo>
                    <a:pt x="0" y="4117"/>
                  </a:lnTo>
                  <a:lnTo>
                    <a:pt x="1" y="4117"/>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16" name=""/>
            <p:cNvSpPr/>
            <p:nvPr/>
          </p:nvSpPr>
          <p:spPr>
            <a:xfrm>
              <a:off x="4428" y="6157"/>
              <a:ext cx="137" cy="1"/>
            </a:xfrm>
            <a:custGeom>
              <a:rect l="l" t="t" r="r" b="b"/>
              <a:pathLst>
                <a:path w="1376">
                  <a:moveTo>
                    <a:pt x="0" y="0"/>
                  </a:moveTo>
                  <a:lnTo>
                    <a:pt x="1375" y="0"/>
                  </a:lnTo>
                  <a:lnTo>
                    <a:pt x="1376"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17" name=""/>
            <p:cNvSpPr/>
            <p:nvPr/>
          </p:nvSpPr>
          <p:spPr>
            <a:xfrm>
              <a:off x="5284" y="6067"/>
              <a:ext cx="46" cy="75"/>
            </a:xfrm>
            <a:custGeom>
              <a:rect l="l" t="t" r="r" b="b"/>
              <a:pathLst>
                <a:path w="452" h="681">
                  <a:moveTo>
                    <a:pt x="64" y="0"/>
                  </a:moveTo>
                  <a:lnTo>
                    <a:pt x="421" y="0"/>
                  </a:lnTo>
                  <a:lnTo>
                    <a:pt x="226" y="259"/>
                  </a:lnTo>
                  <a:lnTo>
                    <a:pt x="324" y="259"/>
                  </a:lnTo>
                  <a:lnTo>
                    <a:pt x="389" y="292"/>
                  </a:lnTo>
                  <a:lnTo>
                    <a:pt x="421" y="324"/>
                  </a:lnTo>
                  <a:lnTo>
                    <a:pt x="454" y="422"/>
                  </a:lnTo>
                  <a:lnTo>
                    <a:pt x="454" y="486"/>
                  </a:lnTo>
                  <a:lnTo>
                    <a:pt x="421" y="584"/>
                  </a:lnTo>
                  <a:lnTo>
                    <a:pt x="356" y="649"/>
                  </a:lnTo>
                  <a:lnTo>
                    <a:pt x="259" y="681"/>
                  </a:lnTo>
                  <a:lnTo>
                    <a:pt x="161" y="681"/>
                  </a:lnTo>
                  <a:lnTo>
                    <a:pt x="64" y="649"/>
                  </a:lnTo>
                  <a:lnTo>
                    <a:pt x="32" y="616"/>
                  </a:lnTo>
                  <a:lnTo>
                    <a:pt x="0" y="551"/>
                  </a:lnTo>
                  <a:lnTo>
                    <a:pt x="1" y="551"/>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18" name=""/>
            <p:cNvSpPr/>
            <p:nvPr/>
          </p:nvSpPr>
          <p:spPr>
            <a:xfrm>
              <a:off x="5230" y="6157"/>
              <a:ext cx="138" cy="1"/>
            </a:xfrm>
            <a:custGeom>
              <a:rect l="l" t="t" r="r" b="b"/>
              <a:pathLst>
                <a:path w="1376">
                  <a:moveTo>
                    <a:pt x="0" y="0"/>
                  </a:moveTo>
                  <a:lnTo>
                    <a:pt x="1375" y="0"/>
                  </a:lnTo>
                  <a:lnTo>
                    <a:pt x="1376" y="0"/>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sp>
          <p:nvSpPr>
            <p:cNvPr id="32319" name=""/>
            <p:cNvSpPr/>
            <p:nvPr/>
          </p:nvSpPr>
          <p:spPr>
            <a:xfrm>
              <a:off x="5367" y="6157"/>
              <a:ext cx="155" cy="147"/>
            </a:xfrm>
            <a:custGeom>
              <a:rect l="l" t="t" r="r" b="b"/>
              <a:pathLst>
                <a:path w="1550" h="1319">
                  <a:moveTo>
                    <a:pt x="0" y="0"/>
                  </a:moveTo>
                  <a:lnTo>
                    <a:pt x="1549" y="1319"/>
                  </a:lnTo>
                  <a:lnTo>
                    <a:pt x="1550" y="1319"/>
                  </a:lnTo>
                </a:path>
              </a:pathLst>
            </a:custGeom>
            <a:noFill/>
            <a:ln w="0">
              <a:solidFill>
                <a:srgbClr val="000000"/>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p:txBody>
        </p:sp>
      </p:grpSp>
      <p:sp>
        <p:nvSpPr>
          <p:cNvPr id="32320" name=""/>
          <p:cNvSpPr/>
          <p:nvPr/>
        </p:nvSpPr>
        <p:spPr>
          <a:xfrm>
            <a:off x="1524000" y="5791200"/>
            <a:ext cx="6172200" cy="6413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charset="-122"/>
              </a:defRPr>
            </a:lvl5pPr>
          </a:lstStyle>
          <a:p>
            <a:pPr lvl="0">
              <a:spcBef>
                <a:spcPct val="50000"/>
              </a:spcBef>
            </a:pPr>
            <a:r>
              <a:rPr>
                <a:solidFill>
                  <a:schemeClr val="hlink"/>
                </a:solidFill>
              </a:rPr>
              <a:t>A、启动瓶；（1）储瓶；1、选择阀；2、压力讯号器；3、出流管；4、气向阀；5、安全阀</a:t>
            </a:r>
            <a:endParaRPr>
              <a:solidFill>
                <a:schemeClr val="hlink"/>
              </a:solidFill>
            </a:endParaRPr>
          </a:p>
        </p:txBody>
      </p:sp>
      <p:sp>
        <p:nvSpPr>
          <p:cNvPr id="32321" name="TextBox 32320"/>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charset="-122"/>
              </a:defRPr>
            </a:lvl5pPr>
          </a:lstStyle>
          <a:p/>
          <a:p>
            <a:pPr>
              <a:defRPr sz="100">
                <a:solidFill>
                  <a:srgbClr val="FFFFFF"/>
                </a:solidFill>
              </a:defRPr>
            </a:pPr>
            <a:r>
              <a:t>消防设施及器材的使用共28页，您现在浏览的是第14页!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https://d.book118.com/877052033141006033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Mountain Top">
  <a:themeElements>
    <a:clrScheme name="">
      <a:dk1>
        <a:srgbClr val="003399"/>
      </a:dk1>
      <a:lt1>
        <a:srgbClr val="FFFFFF"/>
      </a:lt1>
      <a:dk2>
        <a:srgbClr val="463416"/>
      </a:dk2>
      <a:lt2>
        <a:srgbClr val="E3E3FF"/>
      </a:lt2>
      <a:accent1>
        <a:srgbClr val="3399FF"/>
      </a:accent1>
      <a:accent2>
        <a:srgbClr val="33CCCC"/>
      </a:accent2>
      <a:accent3>
        <a:srgbClr val="9BBB59"/>
      </a:accent3>
      <a:accent4>
        <a:srgbClr val="8064A2"/>
      </a:accent4>
      <a:accent5>
        <a:srgbClr val="4BACC6"/>
      </a:accent5>
      <a:accent6>
        <a:srgbClr val="F79646"/>
      </a:accent6>
      <a:hlink>
        <a:srgbClr val="00FFCC"/>
      </a:hlink>
      <a:folHlink>
        <a:srgbClr val="8080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993300"/>
        </a:dk1>
        <a:lt1>
          <a:srgbClr val="FFFFFF"/>
        </a:lt1>
        <a:dk2>
          <a:srgbClr val="4C3A1C"/>
        </a:dk2>
        <a:lt2>
          <a:srgbClr val="CCAA00"/>
        </a:lt2>
        <a:accent1>
          <a:srgbClr val="FF3300"/>
        </a:accent1>
        <a:accent2>
          <a:srgbClr val="9E6600"/>
        </a:accent2>
        <a:accent3>
          <a:srgbClr val="9BBB59"/>
        </a:accent3>
        <a:accent4>
          <a:srgbClr val="8064A2"/>
        </a:accent4>
        <a:accent5>
          <a:srgbClr val="4BACC6"/>
        </a:accent5>
        <a:accent6>
          <a:srgbClr val="F79646"/>
        </a:accent6>
        <a:hlink>
          <a:srgbClr val="FFCC00"/>
        </a:hlink>
        <a:folHlink>
          <a:srgbClr val="F7DC97"/>
        </a:folHlink>
      </a:clrScheme>
    </a:extraClrScheme>
    <a:extraClrScheme>
      <a:clrScheme name="">
        <a:dk1>
          <a:srgbClr val="9188B0"/>
        </a:dk1>
        <a:lt1>
          <a:srgbClr val="FFFFFF"/>
        </a:lt1>
        <a:dk2>
          <a:srgbClr val="3D0058"/>
        </a:dk2>
        <a:lt2>
          <a:srgbClr val="DDE0DC"/>
        </a:lt2>
        <a:accent1>
          <a:srgbClr val="FFCC00"/>
        </a:accent1>
        <a:accent2>
          <a:srgbClr val="4C3D78"/>
        </a:accent2>
        <a:accent3>
          <a:srgbClr val="9BBB59"/>
        </a:accent3>
        <a:accent4>
          <a:srgbClr val="8064A2"/>
        </a:accent4>
        <a:accent5>
          <a:srgbClr val="4BACC6"/>
        </a:accent5>
        <a:accent6>
          <a:srgbClr val="F79646"/>
        </a:accent6>
        <a:hlink>
          <a:srgbClr val="743D78"/>
        </a:hlink>
        <a:folHlink>
          <a:srgbClr val="CC9900"/>
        </a:folHlink>
      </a:clrScheme>
    </a:extraClrScheme>
    <a:extraClrScheme>
      <a:clrScheme name="">
        <a:dk1>
          <a:srgbClr val="003366"/>
        </a:dk1>
        <a:lt1>
          <a:srgbClr val="FFFFFF"/>
        </a:lt1>
        <a:dk2>
          <a:srgbClr val="10104C"/>
        </a:dk2>
        <a:lt2>
          <a:srgbClr val="C6CCD4"/>
        </a:lt2>
        <a:accent1>
          <a:srgbClr val="33CCFF"/>
        </a:accent1>
        <a:accent2>
          <a:srgbClr val="5B5B8D"/>
        </a:accent2>
        <a:accent3>
          <a:srgbClr val="9BBB59"/>
        </a:accent3>
        <a:accent4>
          <a:srgbClr val="8064A2"/>
        </a:accent4>
        <a:accent5>
          <a:srgbClr val="4BACC6"/>
        </a:accent5>
        <a:accent6>
          <a:srgbClr val="F79646"/>
        </a:accent6>
        <a:hlink>
          <a:srgbClr val="4529AB"/>
        </a:hlink>
        <a:folHlink>
          <a:srgbClr val="00CC99"/>
        </a:folHlink>
      </a:clrScheme>
    </a:extraClrScheme>
    <a:extraClrScheme>
      <a:clrScheme name="">
        <a:dk1>
          <a:srgbClr val="000099"/>
        </a:dk1>
        <a:lt1>
          <a:srgbClr val="FFFFFF"/>
        </a:lt1>
        <a:dk2>
          <a:srgbClr val="B0C8CA"/>
        </a:dk2>
        <a:lt2>
          <a:srgbClr val="FFFFFF"/>
        </a:lt2>
        <a:accent1>
          <a:srgbClr val="89C4FF"/>
        </a:accent1>
        <a:accent2>
          <a:srgbClr val="00008C"/>
        </a:accent2>
        <a:accent3>
          <a:srgbClr val="9BBB59"/>
        </a:accent3>
        <a:accent4>
          <a:srgbClr val="8064A2"/>
        </a:accent4>
        <a:accent5>
          <a:srgbClr val="4BACC6"/>
        </a:accent5>
        <a:accent6>
          <a:srgbClr val="F79646"/>
        </a:accent6>
        <a:hlink>
          <a:srgbClr val="6666FF"/>
        </a:hlink>
        <a:folHlink>
          <a:srgbClr val="C0C0C0"/>
        </a:folHlink>
      </a:clrScheme>
    </a:extraClrScheme>
    <a:extraClrScheme>
      <a:clrScheme name="">
        <a:dk1>
          <a:srgbClr val="003399"/>
        </a:dk1>
        <a:lt1>
          <a:srgbClr val="FFFFFF"/>
        </a:lt1>
        <a:dk2>
          <a:srgbClr val="463416"/>
        </a:dk2>
        <a:lt2>
          <a:srgbClr val="E3E3FF"/>
        </a:lt2>
        <a:accent1>
          <a:srgbClr val="3399FF"/>
        </a:accent1>
        <a:accent2>
          <a:srgbClr val="33CCCC"/>
        </a:accent2>
        <a:accent3>
          <a:srgbClr val="9BBB59"/>
        </a:accent3>
        <a:accent4>
          <a:srgbClr val="8064A2"/>
        </a:accent4>
        <a:accent5>
          <a:srgbClr val="4BACC6"/>
        </a:accent5>
        <a:accent6>
          <a:srgbClr val="F79646"/>
        </a:accent6>
        <a:hlink>
          <a:srgbClr val="00FFCC"/>
        </a:hlink>
        <a:folHlink>
          <a:srgbClr val="808000"/>
        </a:folHlink>
      </a:clrScheme>
    </a:extraClrScheme>
    <a:extraClrScheme>
      <a:clrScheme name="">
        <a:dk1>
          <a:srgbClr val="6699FF"/>
        </a:dk1>
        <a:lt1>
          <a:srgbClr val="FFFFFF"/>
        </a:lt1>
        <a:dk2>
          <a:srgbClr val="809296"/>
        </a:dk2>
        <a:lt2>
          <a:srgbClr val="B3EDFF"/>
        </a:lt2>
        <a:accent1>
          <a:srgbClr val="FF9933"/>
        </a:accent1>
        <a:accent2>
          <a:srgbClr val="FFAA99"/>
        </a:accent2>
        <a:accent3>
          <a:srgbClr val="9BBB59"/>
        </a:accent3>
        <a:accent4>
          <a:srgbClr val="8064A2"/>
        </a:accent4>
        <a:accent5>
          <a:srgbClr val="4BACC6"/>
        </a:accent5>
        <a:accent6>
          <a:srgbClr val="F79646"/>
        </a:accent6>
        <a:hlink>
          <a:srgbClr val="FFCFAB"/>
        </a:hlink>
        <a:folHlink>
          <a:srgbClr val="CC9900"/>
        </a:folHlink>
      </a:clrScheme>
    </a:extraClrScheme>
    <a:extraClrScheme>
      <a:clrScheme name="">
        <a:dk1>
          <a:srgbClr val="85D1E3"/>
        </a:dk1>
        <a:lt1>
          <a:srgbClr val="FFFFFF"/>
        </a:lt1>
        <a:dk2>
          <a:srgbClr val="006666"/>
        </a:dk2>
        <a:lt2>
          <a:srgbClr val="CCFFFF"/>
        </a:lt2>
        <a:accent1>
          <a:srgbClr val="FFCC00"/>
        </a:accent1>
        <a:accent2>
          <a:srgbClr val="00CC99"/>
        </a:accent2>
        <a:accent3>
          <a:srgbClr val="9BBB59"/>
        </a:accent3>
        <a:accent4>
          <a:srgbClr val="8064A2"/>
        </a:accent4>
        <a:accent5>
          <a:srgbClr val="4BACC6"/>
        </a:accent5>
        <a:accent6>
          <a:srgbClr val="F79646"/>
        </a:accent6>
        <a:hlink>
          <a:srgbClr val="0099FF"/>
        </a:hlink>
        <a:folHlink>
          <a:srgbClr val="6600CC"/>
        </a:folHlink>
      </a:clrScheme>
    </a:extraClrScheme>
    <a:extraClrScheme>
      <a:clrScheme name="">
        <a:dk1>
          <a:srgbClr val="A7A491"/>
        </a:dk1>
        <a:lt1>
          <a:srgbClr val="FFFFFF"/>
        </a:lt1>
        <a:dk2>
          <a:srgbClr val="404B3D"/>
        </a:dk2>
        <a:lt2>
          <a:srgbClr val="CCD0CA"/>
        </a:lt2>
        <a:accent1>
          <a:srgbClr val="33CCCC"/>
        </a:accent1>
        <a:accent2>
          <a:srgbClr val="004E4C"/>
        </a:accent2>
        <a:accent3>
          <a:srgbClr val="9BBB59"/>
        </a:accent3>
        <a:accent4>
          <a:srgbClr val="8064A2"/>
        </a:accent4>
        <a:accent5>
          <a:srgbClr val="4BACC6"/>
        </a:accent5>
        <a:accent6>
          <a:srgbClr val="F79646"/>
        </a:accent6>
        <a:hlink>
          <a:srgbClr val="477781"/>
        </a:hlink>
        <a:folHlink>
          <a:srgbClr val="85CC74"/>
        </a:folHlink>
      </a:clrScheme>
    </a:extraClrScheme>
    <a:extraClrScheme>
      <a:clrScheme name="">
        <a:dk1>
          <a:srgbClr val="FFFFFF"/>
        </a:dk1>
        <a:lt1>
          <a:srgbClr val="000000"/>
        </a:lt1>
        <a:dk2>
          <a:srgbClr val="676597"/>
        </a:dk2>
        <a:lt2>
          <a:srgbClr val="FFFFAF"/>
        </a:lt2>
        <a:accent1>
          <a:srgbClr val="66CCFF"/>
        </a:accent1>
        <a:accent2>
          <a:srgbClr val="CCECFF"/>
        </a:accent2>
        <a:accent3>
          <a:srgbClr val="9BBB59"/>
        </a:accent3>
        <a:accent4>
          <a:srgbClr val="8064A2"/>
        </a:accent4>
        <a:accent5>
          <a:srgbClr val="4BACC6"/>
        </a:accent5>
        <a:accent6>
          <a:srgbClr val="F79646"/>
        </a:accent6>
        <a:hlink>
          <a:srgbClr val="6600CC"/>
        </a:hlink>
        <a:folHlink>
          <a:srgbClr val="00808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宋体</vt:lpstr>
      <vt:lpstr>Office Theme</vt:lpstr>
      <vt:lpstr>消防设施及器材的使用 机电车间      温裕凡</vt:lpstr>
      <vt:lpstr>一、 地铁火灾的主要原因 </vt:lpstr>
      <vt:lpstr>一、 地铁火灾的主要原因 </vt:lpstr>
      <vt:lpstr>灭火器的分类、使用、配置 </vt:lpstr>
      <vt:lpstr>干粉灭火器 </vt:lpstr>
      <vt:lpstr>1211灭火器 </vt:lpstr>
      <vt:lpstr>泡沫灭火器 </vt:lpstr>
      <vt:lpstr>灭火器配置新标准 </vt:lpstr>
      <vt:lpstr>消火栓灭火系统 </vt:lpstr>
      <vt:lpstr> 自动湿式水喷淋系统</vt:lpstr>
      <vt:lpstr>自动湿式水喷淋系统</vt:lpstr>
      <vt:lpstr>自动水喷雾系统图 </vt:lpstr>
      <vt:lpstr>七氟丙烷气体灭火系统 </vt:lpstr>
      <vt:lpstr>气体消防系统平面图</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2024-09-07T08:13:23.589</cp:lastPrinted>
  <dcterms:created xsi:type="dcterms:W3CDTF">2024-09-07T00:13:23Z</dcterms:created>
  <dcterms:modified xsi:type="dcterms:W3CDTF">2024-09-07T00:13:25Z</dcterms:modified>
</cp:coreProperties>
</file>