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083B2-896B-42D4-ADEF-23C35BE3E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78E0-E6FB-4407-9D2C-C7CC33DD2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2CB26-ECD7-4100-A748-F6C477A9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F6B15-6B8A-4CA1-A1FF-2D91C872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34F67E-8E67-46FE-8ECD-23B5CC5C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A6ECB-7C1D-462C-A515-4C7ECB46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9F4AA-52E6-462E-96EB-DB0656CD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F95D7-5738-43D5-AC18-CA3F1E00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559FB-1CD6-42DF-9317-508D3150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331AD-A3D2-465A-82EF-65FF815E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93573-1A06-4E50-BF9B-704D84D2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55021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中级会计实训报告总结与反思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掌握中级会计实务操作技能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熟悉企业会计制度和会计准则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提高解决实际问题的能力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凭证填制、账簿登记、报表编制等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直接材料、人工、制造费用的归集与分配等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成本计算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增值税、企业所得税等税种的申报与缴纳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了解企业基本情况，熟悉会计科目和核算方法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按照实训内容逐步完成各项会计操作，解决遇到的问题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整理实训成果，撰写实训报告，进行总结反思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掌握了中级会计实务的基本理论和方法，能够运用所学知识解决实际问题。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完成了企业日常会计事项的账务处理，包括但不限于凭证录入、账簿登记、报表编制等。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学会了如何运用财务软件进行会计核算和管理，提高了工作效率。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仔细核对原始凭证和记账凭证，确保数据准确无误，同时加强与同事的沟通协作，避免出现重复或遗漏。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积极向导师请教，查阅相关资料，加强理论学习，并参考类似案例的处理方式。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通过查阅软件使用手册和在线帮助文档，逐步摸索操作方法，同时积极参加软件培训课程，提高操作技能。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在编制财务报表时，发现数据存在不一致现象。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对于某些特殊会计事项的处理感到困惑。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在运用财务软件时，遇到操作上的困难。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遇到的问题及解决方案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培养了细心、耐心和责任心等职业素养，增强了团队协作能力。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学会了在实际工作中运用所学知识解决实际问题的方法和技巧。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提高了自己的会计实务操作能力，加深了对中级会计实务理论知识的理解。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https://d.book118.com/877055021031006032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2024-09-04T21:14:07.623</cp:lastPrinted>
  <dcterms:created xsi:type="dcterms:W3CDTF">2024-09-04T13:14:07Z</dcterms:created>
  <dcterms:modified xsi:type="dcterms:W3CDTF">2024-09-04T13:14:09Z</dcterms:modified>
</cp:coreProperties>
</file>