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13E45-AE01-4ECD-A6A9-4B452351A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80385-2C6E-4888-BCE6-3CDD3DF83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C5617-F2D0-4F63-B993-360FED844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0D92E-1FE6-4792-BA40-828F5CF2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CB501C-96D8-4363-A71E-971A3ECF1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7BEAE7-335A-4825-AF6A-7B0FAF49B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A78D8F-7E57-48CE-9F35-070161468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B0334-0F42-4E58-899D-7691A2E1D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18A59-7DE5-4060-927B-4FA896B9E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5D6E0-378A-4D5F-A0D5-C148179AB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DD51A-B401-4CE9-A11A-F60B5E493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55146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产科妊高症护理业务查房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业务查房改进建议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通过业务查房，使护理人员深入了解妊高症的发病机制，包括病因、病理生理变化等，为后续的护理工作提供理论支持。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了解妊高症的发病机制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护理人员应明确妊高症的分类及各类别的临床表现，以便更好地评估患者的病情状况。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掌握妊高症的分类与临床表现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护理人员应了解妊高症可能引发的并发症，如子痫、胎盘早剥等，以便提前预防和及时处理。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了解妊高症的并发症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提高护理人员对妊高症的认识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熟悉妊高症的护理操作流程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护理人员应熟悉妊高症的护理操作流程，如记录护理过程、执行医嘱、协助患者进行必要的检查等。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掌握妊高症的急救措施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护理人员应掌握针对妊高症可能出现的紧急情况的急救措施，如子痫发作时的处理、心肺复苏等。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学习妊高症的观察与监测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护理人员应掌握如何观察和监测妊高症患者的病情变化，包括生命体征、症状、实验室检查等。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掌握正确的护理方法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强化团队协作能力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通过业务查房，加强护理人员之间的沟通与协作，提高团队协作能力，从而提高整体护理质量。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提高护理人员的专业素养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通过业务查房，促使护理人员不断学习和进步，提高专业素养和技能水平。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完善护理管理制度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通过业务查房发现和改进存在的问题，完善产科妊高症的护理管理制度，提高护理工作的规范性和有效性。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妊高症的发生与多种因素有关，包括遗传、免疫、营养等因素。其病理生理机制主要涉及胎盘缺血、氧化应激、炎症反应等方面。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妊高症，即妊娠期高血压疾病，是一种常见的产科并发症，主要表现为高血压、蛋白尿、水肿等症状。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疾病进展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妊高症的进展可导致孕妇出现严重并发症，如子痫、脑血管意外、胎盘早剥等，威胁母婴安全。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妊高症的病理生理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578" r="205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妊高症的护理要点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密切监测孕妇的血压、尿蛋白、水肿等症状，以及胎儿的生长发育情况。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指导孕妇合理饮食，保证充足的营养摄入，控制盐和脂肪的摄入。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在医生的指导下合理使用降压药、利尿剂等药物，确保母婴安全。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关注孕妇的情绪变化，提供心理支持，帮助其缓解焦虑和压力。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饮食与营养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86" r="181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注意观察孕妇的生命体征变化，尤其是血压和胎心情况。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在护理过程中要遵循无菌操作原则，预防感染。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对于出现严重症状的孕妇，应及时报告医生并协助处理。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对于高危孕妇，应加强监护，提前做好应急准备。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https://d.book118.com/877055146012006031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2024-09-03T01:05:29.509</cp:lastPrinted>
  <dcterms:created xsi:type="dcterms:W3CDTF">2024-09-02T17:05:29Z</dcterms:created>
  <dcterms:modified xsi:type="dcterms:W3CDTF">2024-09-02T17:05:31Z</dcterms:modified>
</cp:coreProperties>
</file>